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315" r:id="rId2"/>
    <p:sldId id="295" r:id="rId3"/>
    <p:sldId id="296" r:id="rId4"/>
    <p:sldId id="297" r:id="rId5"/>
    <p:sldId id="298" r:id="rId6"/>
    <p:sldId id="299" r:id="rId7"/>
    <p:sldId id="300" r:id="rId8"/>
    <p:sldId id="301" r:id="rId9"/>
    <p:sldId id="308" r:id="rId10"/>
    <p:sldId id="302" r:id="rId11"/>
    <p:sldId id="304" r:id="rId12"/>
    <p:sldId id="309" r:id="rId13"/>
    <p:sldId id="303" r:id="rId14"/>
    <p:sldId id="306" r:id="rId15"/>
    <p:sldId id="305" r:id="rId16"/>
    <p:sldId id="307" r:id="rId17"/>
    <p:sldId id="289" r:id="rId18"/>
  </p:sldIdLst>
  <p:sldSz cx="12192000" cy="6858000"/>
  <p:notesSz cx="6858000" cy="9144000"/>
  <p:embeddedFontLst>
    <p:embeddedFont>
      <p:font typeface="Cascadia Code" panose="020B0609020000020004" pitchFamily="49" charset="0"/>
      <p:regular r:id="rId20"/>
      <p:bold r:id="rId21"/>
      <p:italic r:id="rId22"/>
      <p:boldItalic r:id="rId23"/>
    </p:embeddedFont>
    <p:embeddedFont>
      <p:font typeface="Myriad Pro" panose="020B050303040302020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等线" panose="02010600030101010101" pitchFamily="2" charset="-122"/>
      <p:regular r:id="rId32"/>
      <p:bold r:id="rId33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9CD6"/>
    <a:srgbClr val="3FA38F"/>
    <a:srgbClr val="9CD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3DDA0-4B39-4ECF-8C3B-EECE070B6361}" v="265" dt="2022-06-04T06:24:5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2937" autoAdjust="0"/>
    <p:restoredTop sz="94473" autoAdjust="0"/>
  </p:normalViewPr>
  <p:slideViewPr>
    <p:cSldViewPr snapToGrid="0">
      <p:cViewPr varScale="1">
        <p:scale>
          <a:sx n="170" d="100"/>
          <a:sy n="170" d="100"/>
        </p:scale>
        <p:origin x="978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7.fntdata"/><Relationship Id="rId39" Type="http://schemas.microsoft.com/office/2015/10/relationships/revisionInfo" Target="revisionInfo.xml"/><Relationship Id="rId21" Type="http://schemas.openxmlformats.org/officeDocument/2006/relationships/font" Target="fonts/font2.fntdata"/><Relationship Id="rId34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33" Type="http://schemas.openxmlformats.org/officeDocument/2006/relationships/font" Target="fonts/font14.fntdata"/><Relationship Id="rId38" Type="http://schemas.microsoft.com/office/2016/11/relationships/changesInfo" Target="changesInfos/changesInfo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font" Target="fonts/font10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32" Type="http://schemas.openxmlformats.org/officeDocument/2006/relationships/font" Target="fonts/font13.fntdata"/><Relationship Id="rId37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font" Target="fonts/font9.fntdata"/><Relationship Id="rId36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font" Target="fonts/font8.fntdata"/><Relationship Id="rId30" Type="http://schemas.openxmlformats.org/officeDocument/2006/relationships/font" Target="fonts/font11.fntdata"/><Relationship Id="rId35" Type="http://schemas.openxmlformats.org/officeDocument/2006/relationships/viewProps" Target="view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昊" userId="77e67fca3700a6be" providerId="LiveId" clId="{421A26F4-84C9-4D4E-80E3-DB11FB8B9632}"/>
    <pc:docChg chg="undo redo custSel addSld delSld modSld sldOrd">
      <pc:chgData name="郭 昊" userId="77e67fca3700a6be" providerId="LiveId" clId="{421A26F4-84C9-4D4E-80E3-DB11FB8B9632}" dt="2022-06-04T11:09:44.892" v="14251"/>
      <pc:docMkLst>
        <pc:docMk/>
      </pc:docMkLst>
      <pc:sldChg chg="addSp delSp modSp mod modTransition modNotesTx">
        <pc:chgData name="郭 昊" userId="77e67fca3700a6be" providerId="LiveId" clId="{421A26F4-84C9-4D4E-80E3-DB11FB8B9632}" dt="2022-06-04T11:02:02.341" v="13937" actId="20577"/>
        <pc:sldMkLst>
          <pc:docMk/>
          <pc:sldMk cId="1179727520" sldId="256"/>
        </pc:sldMkLst>
        <pc:spChg chg="del mod">
          <ac:chgData name="郭 昊" userId="77e67fca3700a6be" providerId="LiveId" clId="{421A26F4-84C9-4D4E-80E3-DB11FB8B9632}" dt="2022-06-04T02:33:19.161" v="303" actId="478"/>
          <ac:spMkLst>
            <pc:docMk/>
            <pc:sldMk cId="1179727520" sldId="256"/>
            <ac:spMk id="2" creationId="{01A1C3B0-AFEC-4F14-AD66-00A5ABBC082F}"/>
          </ac:spMkLst>
        </pc:spChg>
        <pc:spChg chg="mod">
          <ac:chgData name="郭 昊" userId="77e67fca3700a6be" providerId="LiveId" clId="{421A26F4-84C9-4D4E-80E3-DB11FB8B9632}" dt="2022-06-04T11:02:02.341" v="13937" actId="20577"/>
          <ac:spMkLst>
            <pc:docMk/>
            <pc:sldMk cId="1179727520" sldId="256"/>
            <ac:spMk id="3" creationId="{763D73ED-4B22-4F94-9FAC-9AECFE9737BB}"/>
          </ac:spMkLst>
        </pc:spChg>
        <pc:spChg chg="add del mod">
          <ac:chgData name="郭 昊" userId="77e67fca3700a6be" providerId="LiveId" clId="{421A26F4-84C9-4D4E-80E3-DB11FB8B9632}" dt="2022-06-04T02:33:20.602" v="304" actId="478"/>
          <ac:spMkLst>
            <pc:docMk/>
            <pc:sldMk cId="1179727520" sldId="256"/>
            <ac:spMk id="5" creationId="{B2FA1CD3-30F1-4F78-B929-C5E7CCFB25A8}"/>
          </ac:spMkLst>
        </pc:spChg>
        <pc:spChg chg="add del mod">
          <ac:chgData name="郭 昊" userId="77e67fca3700a6be" providerId="LiveId" clId="{421A26F4-84C9-4D4E-80E3-DB11FB8B9632}" dt="2022-06-04T02:33:55.868" v="314" actId="478"/>
          <ac:spMkLst>
            <pc:docMk/>
            <pc:sldMk cId="1179727520" sldId="256"/>
            <ac:spMk id="6" creationId="{855BBC84-B39F-4F4D-808E-978C90DA268F}"/>
          </ac:spMkLst>
        </pc:spChg>
        <pc:spChg chg="add mod">
          <ac:chgData name="郭 昊" userId="77e67fca3700a6be" providerId="LiveId" clId="{421A26F4-84C9-4D4E-80E3-DB11FB8B9632}" dt="2022-06-04T02:34:03.970" v="359" actId="207"/>
          <ac:spMkLst>
            <pc:docMk/>
            <pc:sldMk cId="1179727520" sldId="256"/>
            <ac:spMk id="7" creationId="{EFB686DF-C8A8-4EB3-9AAC-9BFA349472EF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2:22.750" v="13939" actId="20577"/>
        <pc:sldMkLst>
          <pc:docMk/>
          <pc:sldMk cId="3840833738" sldId="257"/>
        </pc:sldMkLst>
        <pc:spChg chg="del mod">
          <ac:chgData name="郭 昊" userId="77e67fca3700a6be" providerId="LiveId" clId="{421A26F4-84C9-4D4E-80E3-DB11FB8B9632}" dt="2022-06-04T02:31:04.390" v="41" actId="478"/>
          <ac:spMkLst>
            <pc:docMk/>
            <pc:sldMk cId="3840833738" sldId="257"/>
            <ac:spMk id="2" creationId="{A04A7CE2-11B0-4044-8884-D4C39CC167F6}"/>
          </ac:spMkLst>
        </pc:spChg>
        <pc:spChg chg="del">
          <ac:chgData name="郭 昊" userId="77e67fca3700a6be" providerId="LiveId" clId="{421A26F4-84C9-4D4E-80E3-DB11FB8B9632}" dt="2022-06-04T02:31:02.778" v="40" actId="478"/>
          <ac:spMkLst>
            <pc:docMk/>
            <pc:sldMk cId="3840833738" sldId="257"/>
            <ac:spMk id="3" creationId="{C8E3CE15-A74A-4CED-9BBF-7727B2011457}"/>
          </ac:spMkLst>
        </pc:spChg>
        <pc:spChg chg="add mod">
          <ac:chgData name="郭 昊" userId="77e67fca3700a6be" providerId="LiveId" clId="{421A26F4-84C9-4D4E-80E3-DB11FB8B9632}" dt="2022-06-04T02:30:46.367" v="33" actId="21"/>
          <ac:spMkLst>
            <pc:docMk/>
            <pc:sldMk cId="3840833738" sldId="257"/>
            <ac:spMk id="4" creationId="{ED8FC33A-CFAE-4851-93B3-E98AB45569FF}"/>
          </ac:spMkLst>
        </pc:spChg>
        <pc:spChg chg="add del mod">
          <ac:chgData name="郭 昊" userId="77e67fca3700a6be" providerId="LiveId" clId="{421A26F4-84C9-4D4E-80E3-DB11FB8B9632}" dt="2022-06-04T02:31:08.851" v="42" actId="478"/>
          <ac:spMkLst>
            <pc:docMk/>
            <pc:sldMk cId="3840833738" sldId="257"/>
            <ac:spMk id="6" creationId="{68C93408-248A-4BB8-9C5E-1A012020C111}"/>
          </ac:spMkLst>
        </pc:spChg>
        <pc:spChg chg="add del mod">
          <ac:chgData name="郭 昊" userId="77e67fca3700a6be" providerId="LiveId" clId="{421A26F4-84C9-4D4E-80E3-DB11FB8B9632}" dt="2022-06-04T02:31:15.323" v="44" actId="478"/>
          <ac:spMkLst>
            <pc:docMk/>
            <pc:sldMk cId="3840833738" sldId="257"/>
            <ac:spMk id="7" creationId="{14C809F5-CF33-4242-90BC-785F0647F0DD}"/>
          </ac:spMkLst>
        </pc:spChg>
        <pc:spChg chg="add del mod">
          <ac:chgData name="郭 昊" userId="77e67fca3700a6be" providerId="LiveId" clId="{421A26F4-84C9-4D4E-80E3-DB11FB8B9632}" dt="2022-06-04T02:35:37.269" v="972" actId="207"/>
          <ac:spMkLst>
            <pc:docMk/>
            <pc:sldMk cId="3840833738" sldId="257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2:39.581" v="300" actId="20577"/>
          <ac:spMkLst>
            <pc:docMk/>
            <pc:sldMk cId="3840833738" sldId="257"/>
            <ac:spMk id="9" creationId="{10D771D4-2538-464A-9215-05E3E9D67510}"/>
          </ac:spMkLst>
        </pc:spChg>
        <pc:spChg chg="add del mod">
          <ac:chgData name="郭 昊" userId="77e67fca3700a6be" providerId="LiveId" clId="{421A26F4-84C9-4D4E-80E3-DB11FB8B9632}" dt="2022-06-04T02:33:51.867" v="312"/>
          <ac:spMkLst>
            <pc:docMk/>
            <pc:sldMk cId="3840833738" sldId="257"/>
            <ac:spMk id="10" creationId="{CB659C15-6270-44B4-8D98-D92A75F169AB}"/>
          </ac:spMkLst>
        </pc:spChg>
        <pc:spChg chg="add mod">
          <ac:chgData name="郭 昊" userId="77e67fca3700a6be" providerId="LiveId" clId="{421A26F4-84C9-4D4E-80E3-DB11FB8B9632}" dt="2022-06-04T02:38:46.070" v="1020" actId="1076"/>
          <ac:spMkLst>
            <pc:docMk/>
            <pc:sldMk cId="3840833738" sldId="257"/>
            <ac:spMk id="11" creationId="{A21E43CE-D85C-44F6-82E0-4C1A62D8290C}"/>
          </ac:spMkLst>
        </pc:spChg>
        <pc:spChg chg="add mod">
          <ac:chgData name="郭 昊" userId="77e67fca3700a6be" providerId="LiveId" clId="{421A26F4-84C9-4D4E-80E3-DB11FB8B9632}" dt="2022-06-04T02:38:55.055" v="1023" actId="1076"/>
          <ac:spMkLst>
            <pc:docMk/>
            <pc:sldMk cId="3840833738" sldId="257"/>
            <ac:spMk id="12" creationId="{19CBCBD7-715F-43D5-BE7D-A56E6595826F}"/>
          </ac:spMkLst>
        </pc:spChg>
        <pc:spChg chg="add mod">
          <ac:chgData name="郭 昊" userId="77e67fca3700a6be" providerId="LiveId" clId="{421A26F4-84C9-4D4E-80E3-DB11FB8B9632}" dt="2022-06-04T02:39:16.930" v="1027" actId="1076"/>
          <ac:spMkLst>
            <pc:docMk/>
            <pc:sldMk cId="3840833738" sldId="257"/>
            <ac:spMk id="13" creationId="{3B311630-301B-44E5-9475-D7CAEFF9622D}"/>
          </ac:spMkLst>
        </pc:spChg>
        <pc:spChg chg="add mod">
          <ac:chgData name="郭 昊" userId="77e67fca3700a6be" providerId="LiveId" clId="{421A26F4-84C9-4D4E-80E3-DB11FB8B9632}" dt="2022-06-04T02:43:32.792" v="1538" actId="1076"/>
          <ac:spMkLst>
            <pc:docMk/>
            <pc:sldMk cId="3840833738" sldId="257"/>
            <ac:spMk id="15" creationId="{E44174AC-7D7B-4034-928D-5F9D12490559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2129324025" sldId="258"/>
        </pc:sldMkLst>
        <pc:spChg chg="mod">
          <ac:chgData name="郭 昊" userId="77e67fca3700a6be" providerId="LiveId" clId="{421A26F4-84C9-4D4E-80E3-DB11FB8B9632}" dt="2022-06-04T02:43:43.654" v="1548" actId="20577"/>
          <ac:spMkLst>
            <pc:docMk/>
            <pc:sldMk cId="2129324025" sldId="258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2:46:33.794" v="1779" actId="478"/>
          <ac:spMkLst>
            <pc:docMk/>
            <pc:sldMk cId="2129324025" sldId="258"/>
            <ac:spMk id="3" creationId="{9F298614-E5A6-4428-9C68-1CE9F523B212}"/>
          </ac:spMkLst>
        </pc:spChg>
        <pc:spChg chg="add mod">
          <ac:chgData name="郭 昊" userId="77e67fca3700a6be" providerId="LiveId" clId="{421A26F4-84C9-4D4E-80E3-DB11FB8B9632}" dt="2022-06-04T02:46:29.903" v="1778"/>
          <ac:spMkLst>
            <pc:docMk/>
            <pc:sldMk cId="2129324025" sldId="258"/>
            <ac:spMk id="4" creationId="{E8EFCB3D-A0B6-4D82-A197-2FD044C4C000}"/>
          </ac:spMkLst>
        </pc:spChg>
        <pc:spChg chg="add del mod">
          <ac:chgData name="郭 昊" userId="77e67fca3700a6be" providerId="LiveId" clId="{421A26F4-84C9-4D4E-80E3-DB11FB8B9632}" dt="2022-06-04T02:49:13.537" v="1792" actId="478"/>
          <ac:spMkLst>
            <pc:docMk/>
            <pc:sldMk cId="2129324025" sldId="258"/>
            <ac:spMk id="5" creationId="{8AC7ADBC-6290-4A3A-BD32-D73DB3772555}"/>
          </ac:spMkLst>
        </pc:spChg>
        <pc:spChg chg="add del mod">
          <ac:chgData name="郭 昊" userId="77e67fca3700a6be" providerId="LiveId" clId="{421A26F4-84C9-4D4E-80E3-DB11FB8B9632}" dt="2022-06-04T02:50:20.652" v="1805" actId="478"/>
          <ac:spMkLst>
            <pc:docMk/>
            <pc:sldMk cId="2129324025" sldId="258"/>
            <ac:spMk id="6" creationId="{1AA9A298-742B-43FE-A59C-9B11A51BF366}"/>
          </ac:spMkLst>
        </pc:spChg>
        <pc:spChg chg="add del mod">
          <ac:chgData name="郭 昊" userId="77e67fca3700a6be" providerId="LiveId" clId="{421A26F4-84C9-4D4E-80E3-DB11FB8B9632}" dt="2022-06-04T02:55:20.346" v="2773" actId="478"/>
          <ac:spMkLst>
            <pc:docMk/>
            <pc:sldMk cId="2129324025" sldId="258"/>
            <ac:spMk id="7" creationId="{16319D9D-C3C8-4864-A1A5-7AF04B7DB9FF}"/>
          </ac:spMkLst>
        </pc:spChg>
        <pc:spChg chg="add del mod">
          <ac:chgData name="郭 昊" userId="77e67fca3700a6be" providerId="LiveId" clId="{421A26F4-84C9-4D4E-80E3-DB11FB8B9632}" dt="2022-06-04T02:58:15.809" v="3089" actId="478"/>
          <ac:spMkLst>
            <pc:docMk/>
            <pc:sldMk cId="2129324025" sldId="258"/>
            <ac:spMk id="8" creationId="{2F7017A8-3DF4-4039-A5B9-5FEE295F87CC}"/>
          </ac:spMkLst>
        </pc:spChg>
        <pc:spChg chg="add mod">
          <ac:chgData name="郭 昊" userId="77e67fca3700a6be" providerId="LiveId" clId="{421A26F4-84C9-4D4E-80E3-DB11FB8B9632}" dt="2022-06-04T02:58:16.514" v="3090"/>
          <ac:spMkLst>
            <pc:docMk/>
            <pc:sldMk cId="2129324025" sldId="258"/>
            <ac:spMk id="9" creationId="{C93F2F05-5CFA-4660-A1FA-41A84A6C385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240980453" sldId="259"/>
        </pc:sldMkLst>
        <pc:spChg chg="add mod">
          <ac:chgData name="郭 昊" userId="77e67fca3700a6be" providerId="LiveId" clId="{421A26F4-84C9-4D4E-80E3-DB11FB8B9632}" dt="2022-06-04T02:37:48.703" v="1007"/>
          <ac:spMkLst>
            <pc:docMk/>
            <pc:sldMk cId="2240980453" sldId="259"/>
            <ac:spMk id="2" creationId="{EDEE9880-1B39-4409-844E-BA443E16479D}"/>
          </ac:spMkLst>
        </pc:spChg>
        <pc:spChg chg="add del mod">
          <ac:chgData name="郭 昊" userId="77e67fca3700a6be" providerId="LiveId" clId="{421A26F4-84C9-4D4E-80E3-DB11FB8B9632}" dt="2022-06-04T02:36:47.861" v="981"/>
          <ac:spMkLst>
            <pc:docMk/>
            <pc:sldMk cId="2240980453" sldId="259"/>
            <ac:spMk id="5" creationId="{8FEA4104-BDDD-4277-9285-303E94AB37B9}"/>
          </ac:spMkLst>
        </pc:spChg>
        <pc:spChg chg="add mod">
          <ac:chgData name="郭 昊" userId="77e67fca3700a6be" providerId="LiveId" clId="{421A26F4-84C9-4D4E-80E3-DB11FB8B9632}" dt="2022-06-04T02:37:23.043" v="1001" actId="207"/>
          <ac:spMkLst>
            <pc:docMk/>
            <pc:sldMk cId="2240980453" sldId="259"/>
            <ac:spMk id="6" creationId="{A740C570-BBDC-447B-B000-F38089E5227F}"/>
          </ac:spMkLst>
        </pc:spChg>
        <pc:spChg chg="del mod">
          <ac:chgData name="郭 昊" userId="77e67fca3700a6be" providerId="LiveId" clId="{421A26F4-84C9-4D4E-80E3-DB11FB8B9632}" dt="2022-06-04T02:36:49.629" v="982" actId="478"/>
          <ac:spMkLst>
            <pc:docMk/>
            <pc:sldMk cId="2240980453" sldId="259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7:56.062" v="1010" actId="20577"/>
          <ac:spMkLst>
            <pc:docMk/>
            <pc:sldMk cId="2240980453" sldId="259"/>
            <ac:spMk id="10" creationId="{0AEE1F9A-8FA0-4D33-956C-17488F582234}"/>
          </ac:spMkLst>
        </pc:spChg>
        <pc:spChg chg="add mod">
          <ac:chgData name="郭 昊" userId="77e67fca3700a6be" providerId="LiveId" clId="{421A26F4-84C9-4D4E-80E3-DB11FB8B9632}" dt="2022-06-04T02:38:08.964" v="1015" actId="14100"/>
          <ac:spMkLst>
            <pc:docMk/>
            <pc:sldMk cId="2240980453" sldId="259"/>
            <ac:spMk id="11" creationId="{61AED46A-D803-4B92-B617-5C90D61638F5}"/>
          </ac:spMkLst>
        </pc:spChg>
        <pc:spChg chg="add mod">
          <ac:chgData name="郭 昊" userId="77e67fca3700a6be" providerId="LiveId" clId="{421A26F4-84C9-4D4E-80E3-DB11FB8B9632}" dt="2022-06-04T02:43:36.761" v="1539"/>
          <ac:spMkLst>
            <pc:docMk/>
            <pc:sldMk cId="2240980453" sldId="259"/>
            <ac:spMk id="12" creationId="{760ED7CF-39F6-483C-9071-5AA39CEE284D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243827404" sldId="260"/>
        </pc:sldMkLst>
        <pc:spChg chg="mod">
          <ac:chgData name="郭 昊" userId="77e67fca3700a6be" providerId="LiveId" clId="{421A26F4-84C9-4D4E-80E3-DB11FB8B9632}" dt="2022-06-04T02:39:44.876" v="1084" actId="1038"/>
          <ac:spMkLst>
            <pc:docMk/>
            <pc:sldMk cId="1243827404" sldId="260"/>
            <ac:spMk id="2" creationId="{EDEE9880-1B39-4409-844E-BA443E16479D}"/>
          </ac:spMkLst>
        </pc:spChg>
        <pc:spChg chg="del">
          <ac:chgData name="郭 昊" userId="77e67fca3700a6be" providerId="LiveId" clId="{421A26F4-84C9-4D4E-80E3-DB11FB8B9632}" dt="2022-06-04T02:39:34.348" v="1029" actId="478"/>
          <ac:spMkLst>
            <pc:docMk/>
            <pc:sldMk cId="1243827404" sldId="260"/>
            <ac:spMk id="6" creationId="{A740C570-BBDC-447B-B000-F38089E5227F}"/>
          </ac:spMkLst>
        </pc:spChg>
        <pc:spChg chg="add mod">
          <ac:chgData name="郭 昊" userId="77e67fca3700a6be" providerId="LiveId" clId="{421A26F4-84C9-4D4E-80E3-DB11FB8B9632}" dt="2022-06-04T02:43:37.596" v="1540"/>
          <ac:spMkLst>
            <pc:docMk/>
            <pc:sldMk cId="1243827404" sldId="260"/>
            <ac:spMk id="8" creationId="{6311A1E1-6668-4F65-8D44-42D11AECC125}"/>
          </ac:spMkLst>
        </pc:spChg>
        <pc:spChg chg="mod">
          <ac:chgData name="郭 昊" userId="77e67fca3700a6be" providerId="LiveId" clId="{421A26F4-84C9-4D4E-80E3-DB11FB8B9632}" dt="2022-06-04T02:39:50.481" v="1126" actId="1037"/>
          <ac:spMkLst>
            <pc:docMk/>
            <pc:sldMk cId="1243827404" sldId="260"/>
            <ac:spMk id="10" creationId="{0AEE1F9A-8FA0-4D33-956C-17488F582234}"/>
          </ac:spMkLst>
        </pc:spChg>
        <pc:spChg chg="mod">
          <ac:chgData name="郭 昊" userId="77e67fca3700a6be" providerId="LiveId" clId="{421A26F4-84C9-4D4E-80E3-DB11FB8B9632}" dt="2022-06-04T02:39:56.109" v="1185" actId="1037"/>
          <ac:spMkLst>
            <pc:docMk/>
            <pc:sldMk cId="1243827404" sldId="260"/>
            <ac:spMk id="11" creationId="{61AED46A-D803-4B92-B617-5C90D61638F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921485090" sldId="261"/>
        </pc:sldMkLst>
        <pc:spChg chg="add mod">
          <ac:chgData name="郭 昊" userId="77e67fca3700a6be" providerId="LiveId" clId="{421A26F4-84C9-4D4E-80E3-DB11FB8B9632}" dt="2022-06-04T02:58:11.675" v="3088" actId="1076"/>
          <ac:spMkLst>
            <pc:docMk/>
            <pc:sldMk cId="2921485090" sldId="261"/>
            <ac:spMk id="5" creationId="{37E19899-2ADA-4E8C-AF96-019BE22C60D4}"/>
          </ac:spMkLst>
        </pc:spChg>
        <pc:spChg chg="add del mod">
          <ac:chgData name="郭 昊" userId="77e67fca3700a6be" providerId="LiveId" clId="{421A26F4-84C9-4D4E-80E3-DB11FB8B9632}" dt="2022-06-04T02:58:07.843" v="3087" actId="1076"/>
          <ac:spMkLst>
            <pc:docMk/>
            <pc:sldMk cId="2921485090" sldId="261"/>
            <ac:spMk id="7" creationId="{16319D9D-C3C8-4864-A1A5-7AF04B7DB9FF}"/>
          </ac:spMkLst>
        </pc:spChg>
      </pc:sldChg>
      <pc:sldChg chg="addSp modSp add del mod">
        <pc:chgData name="郭 昊" userId="77e67fca3700a6be" providerId="LiveId" clId="{421A26F4-84C9-4D4E-80E3-DB11FB8B9632}" dt="2022-06-04T02:58:18.570" v="3091" actId="47"/>
        <pc:sldMkLst>
          <pc:docMk/>
          <pc:sldMk cId="112909999" sldId="262"/>
        </pc:sldMkLst>
        <pc:spChg chg="add mod">
          <ac:chgData name="郭 昊" userId="77e67fca3700a6be" providerId="LiveId" clId="{421A26F4-84C9-4D4E-80E3-DB11FB8B9632}" dt="2022-06-04T02:57:45.097" v="3051" actId="13822"/>
          <ac:spMkLst>
            <pc:docMk/>
            <pc:sldMk cId="112909999" sldId="262"/>
            <ac:spMk id="3" creationId="{235B224B-6C49-4B58-98DB-6F47489918B7}"/>
          </ac:spMkLst>
        </pc:spChg>
      </pc:sldChg>
      <pc:sldChg chg="add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674314389" sldId="262"/>
        </pc:sldMkLst>
        <pc:spChg chg="add mod">
          <ac:chgData name="郭 昊" userId="77e67fca3700a6be" providerId="LiveId" clId="{421A26F4-84C9-4D4E-80E3-DB11FB8B9632}" dt="2022-06-04T02:59:49.029" v="3168" actId="14100"/>
          <ac:spMkLst>
            <pc:docMk/>
            <pc:sldMk cId="1674314389" sldId="262"/>
            <ac:spMk id="3" creationId="{DB476CC3-0D46-45C0-BB0B-EB70C49C5839}"/>
          </ac:spMkLst>
        </pc:spChg>
        <pc:spChg chg="mod">
          <ac:chgData name="郭 昊" userId="77e67fca3700a6be" providerId="LiveId" clId="{421A26F4-84C9-4D4E-80E3-DB11FB8B9632}" dt="2022-06-04T02:58:28.613" v="3146" actId="1035"/>
          <ac:spMkLst>
            <pc:docMk/>
            <pc:sldMk cId="1674314389" sldId="262"/>
            <ac:spMk id="5" creationId="{37E19899-2ADA-4E8C-AF96-019BE22C60D4}"/>
          </ac:spMkLst>
        </pc:spChg>
        <pc:spChg chg="add mod">
          <ac:chgData name="郭 昊" userId="77e67fca3700a6be" providerId="LiveId" clId="{421A26F4-84C9-4D4E-80E3-DB11FB8B9632}" dt="2022-06-04T03:01:11.897" v="3186" actId="1076"/>
          <ac:spMkLst>
            <pc:docMk/>
            <pc:sldMk cId="1674314389" sldId="262"/>
            <ac:spMk id="6" creationId="{4CB7814F-0FFE-467A-9967-B06A21615B97}"/>
          </ac:spMkLst>
        </pc:spChg>
        <pc:spChg chg="mod">
          <ac:chgData name="郭 昊" userId="77e67fca3700a6be" providerId="LiveId" clId="{421A26F4-84C9-4D4E-80E3-DB11FB8B9632}" dt="2022-06-04T02:58:26.232" v="3120" actId="1035"/>
          <ac:spMkLst>
            <pc:docMk/>
            <pc:sldMk cId="1674314389" sldId="262"/>
            <ac:spMk id="7" creationId="{16319D9D-C3C8-4864-A1A5-7AF04B7DB9FF}"/>
          </ac:spMkLst>
        </pc:spChg>
        <pc:spChg chg="add mod">
          <ac:chgData name="郭 昊" userId="77e67fca3700a6be" providerId="LiveId" clId="{421A26F4-84C9-4D4E-80E3-DB11FB8B9632}" dt="2022-06-04T03:03:54.606" v="3833" actId="14100"/>
          <ac:spMkLst>
            <pc:docMk/>
            <pc:sldMk cId="1674314389" sldId="262"/>
            <ac:spMk id="8" creationId="{0E654845-618D-4500-B292-4557692E2674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9:49.348" v="13588" actId="962"/>
        <pc:sldMkLst>
          <pc:docMk/>
          <pc:sldMk cId="2396727494" sldId="263"/>
        </pc:sldMkLst>
        <pc:spChg chg="mod">
          <ac:chgData name="郭 昊" userId="77e67fca3700a6be" providerId="LiveId" clId="{421A26F4-84C9-4D4E-80E3-DB11FB8B9632}" dt="2022-06-04T03:11:06.115" v="4648" actId="1076"/>
          <ac:spMkLst>
            <pc:docMk/>
            <pc:sldMk cId="2396727494" sldId="263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07:12.816" v="4528" actId="478"/>
          <ac:spMkLst>
            <pc:docMk/>
            <pc:sldMk cId="2396727494" sldId="263"/>
            <ac:spMk id="3" creationId="{DB476CC3-0D46-45C0-BB0B-EB70C49C5839}"/>
          </ac:spMkLst>
        </pc:spChg>
        <pc:spChg chg="del">
          <ac:chgData name="郭 昊" userId="77e67fca3700a6be" providerId="LiveId" clId="{421A26F4-84C9-4D4E-80E3-DB11FB8B9632}" dt="2022-06-04T03:07:15.906" v="4532" actId="478"/>
          <ac:spMkLst>
            <pc:docMk/>
            <pc:sldMk cId="2396727494" sldId="263"/>
            <ac:spMk id="4" creationId="{E8EFCB3D-A0B6-4D82-A197-2FD044C4C000}"/>
          </ac:spMkLst>
        </pc:spChg>
        <pc:spChg chg="del">
          <ac:chgData name="郭 昊" userId="77e67fca3700a6be" providerId="LiveId" clId="{421A26F4-84C9-4D4E-80E3-DB11FB8B9632}" dt="2022-06-04T03:07:13.479" v="4529" actId="478"/>
          <ac:spMkLst>
            <pc:docMk/>
            <pc:sldMk cId="2396727494" sldId="263"/>
            <ac:spMk id="5" creationId="{37E19899-2ADA-4E8C-AF96-019BE22C60D4}"/>
          </ac:spMkLst>
        </pc:spChg>
        <pc:spChg chg="del">
          <ac:chgData name="郭 昊" userId="77e67fca3700a6be" providerId="LiveId" clId="{421A26F4-84C9-4D4E-80E3-DB11FB8B9632}" dt="2022-06-04T03:07:15.115" v="4531" actId="478"/>
          <ac:spMkLst>
            <pc:docMk/>
            <pc:sldMk cId="2396727494" sldId="263"/>
            <ac:spMk id="6" creationId="{4CB7814F-0FFE-467A-9967-B06A21615B97}"/>
          </ac:spMkLst>
        </pc:spChg>
        <pc:spChg chg="del">
          <ac:chgData name="郭 昊" userId="77e67fca3700a6be" providerId="LiveId" clId="{421A26F4-84C9-4D4E-80E3-DB11FB8B9632}" dt="2022-06-04T03:07:11.676" v="4527" actId="478"/>
          <ac:spMkLst>
            <pc:docMk/>
            <pc:sldMk cId="2396727494" sldId="263"/>
            <ac:spMk id="7" creationId="{16319D9D-C3C8-4864-A1A5-7AF04B7DB9FF}"/>
          </ac:spMkLst>
        </pc:spChg>
        <pc:spChg chg="del">
          <ac:chgData name="郭 昊" userId="77e67fca3700a6be" providerId="LiveId" clId="{421A26F4-84C9-4D4E-80E3-DB11FB8B9632}" dt="2022-06-04T03:07:14.043" v="4530" actId="478"/>
          <ac:spMkLst>
            <pc:docMk/>
            <pc:sldMk cId="2396727494" sldId="263"/>
            <ac:spMk id="8" creationId="{0E654845-618D-4500-B292-4557692E2674}"/>
          </ac:spMkLst>
        </pc:spChg>
        <pc:spChg chg="add del mod">
          <ac:chgData name="郭 昊" userId="77e67fca3700a6be" providerId="LiveId" clId="{421A26F4-84C9-4D4E-80E3-DB11FB8B9632}" dt="2022-06-04T03:08:54.591" v="4577" actId="478"/>
          <ac:spMkLst>
            <pc:docMk/>
            <pc:sldMk cId="2396727494" sldId="263"/>
            <ac:spMk id="9" creationId="{0A62CD1C-1077-48DE-AFE9-9173B08D4DF4}"/>
          </ac:spMkLst>
        </pc:spChg>
        <pc:spChg chg="add mod">
          <ac:chgData name="郭 昊" userId="77e67fca3700a6be" providerId="LiveId" clId="{421A26F4-84C9-4D4E-80E3-DB11FB8B9632}" dt="2022-06-04T10:09:43.864" v="13587" actId="962"/>
          <ac:spMkLst>
            <pc:docMk/>
            <pc:sldMk cId="2396727494" sldId="263"/>
            <ac:spMk id="10" creationId="{397066ED-A58C-4157-B908-4832526A1549}"/>
          </ac:spMkLst>
        </pc:spChg>
        <pc:spChg chg="add del mod">
          <ac:chgData name="郭 昊" userId="77e67fca3700a6be" providerId="LiveId" clId="{421A26F4-84C9-4D4E-80E3-DB11FB8B9632}" dt="2022-06-04T03:09:57.444" v="4594" actId="478"/>
          <ac:spMkLst>
            <pc:docMk/>
            <pc:sldMk cId="2396727494" sldId="263"/>
            <ac:spMk id="11" creationId="{CC842061-8D00-4521-B9A4-8A46C08B5115}"/>
          </ac:spMkLst>
        </pc:spChg>
        <pc:spChg chg="add mod">
          <ac:chgData name="郭 昊" userId="77e67fca3700a6be" providerId="LiveId" clId="{421A26F4-84C9-4D4E-80E3-DB11FB8B9632}" dt="2022-06-04T10:09:40.798" v="13586" actId="962"/>
          <ac:spMkLst>
            <pc:docMk/>
            <pc:sldMk cId="2396727494" sldId="263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10:30.815" v="4604" actId="478"/>
          <ac:spMkLst>
            <pc:docMk/>
            <pc:sldMk cId="2396727494" sldId="263"/>
            <ac:spMk id="13" creationId="{751F1EDF-BA7A-4B26-A3F7-0D632CABE190}"/>
          </ac:spMkLst>
        </pc:spChg>
        <pc:spChg chg="add mod">
          <ac:chgData name="郭 昊" userId="77e67fca3700a6be" providerId="LiveId" clId="{421A26F4-84C9-4D4E-80E3-DB11FB8B9632}" dt="2022-06-04T10:09:38.434" v="13585" actId="962"/>
          <ac:spMkLst>
            <pc:docMk/>
            <pc:sldMk cId="2396727494" sldId="263"/>
            <ac:spMk id="14" creationId="{CE3D3722-694B-4FF3-B3F8-1CD892D6EAE6}"/>
          </ac:spMkLst>
        </pc:spChg>
        <pc:spChg chg="add del mod">
          <ac:chgData name="郭 昊" userId="77e67fca3700a6be" providerId="LiveId" clId="{421A26F4-84C9-4D4E-80E3-DB11FB8B9632}" dt="2022-06-04T10:09:34.614" v="13584" actId="962"/>
          <ac:spMkLst>
            <pc:docMk/>
            <pc:sldMk cId="2396727494" sldId="263"/>
            <ac:spMk id="15" creationId="{BC9E4E4F-8E1C-4F23-A79C-F18A966CEAF5}"/>
          </ac:spMkLst>
        </pc:spChg>
        <pc:spChg chg="add mod">
          <ac:chgData name="郭 昊" userId="77e67fca3700a6be" providerId="LiveId" clId="{421A26F4-84C9-4D4E-80E3-DB11FB8B9632}" dt="2022-06-04T10:09:49.348" v="13588" actId="962"/>
          <ac:spMkLst>
            <pc:docMk/>
            <pc:sldMk cId="2396727494" sldId="263"/>
            <ac:spMk id="16" creationId="{19627B56-8331-455D-A3C2-58DF1DADD9BF}"/>
          </ac:spMkLst>
        </pc:spChg>
        <pc:spChg chg="add del mod">
          <ac:chgData name="郭 昊" userId="77e67fca3700a6be" providerId="LiveId" clId="{421A26F4-84C9-4D4E-80E3-DB11FB8B9632}" dt="2022-06-04T03:12:28.062" v="4695" actId="478"/>
          <ac:spMkLst>
            <pc:docMk/>
            <pc:sldMk cId="2396727494" sldId="263"/>
            <ac:spMk id="18" creationId="{B10B5839-98DF-4802-B09B-EC7E5B719140}"/>
          </ac:spMkLst>
        </pc:spChg>
        <pc:spChg chg="add mod">
          <ac:chgData name="郭 昊" userId="77e67fca3700a6be" providerId="LiveId" clId="{421A26F4-84C9-4D4E-80E3-DB11FB8B9632}" dt="2022-06-04T03:12:59.892" v="4701" actId="20577"/>
          <ac:spMkLst>
            <pc:docMk/>
            <pc:sldMk cId="2396727494" sldId="26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26:54.405" v="10256" actId="478"/>
          <ac:spMkLst>
            <pc:docMk/>
            <pc:sldMk cId="2396727494" sldId="263"/>
            <ac:spMk id="20" creationId="{632550B1-B992-4D8F-B4C0-D32570319B0F}"/>
          </ac:spMkLst>
        </pc:spChg>
        <pc:spChg chg="add del mod">
          <ac:chgData name="郭 昊" userId="77e67fca3700a6be" providerId="LiveId" clId="{421A26F4-84C9-4D4E-80E3-DB11FB8B9632}" dt="2022-06-04T04:26:26.329" v="10240" actId="478"/>
          <ac:spMkLst>
            <pc:docMk/>
            <pc:sldMk cId="2396727494" sldId="263"/>
            <ac:spMk id="21" creationId="{FFEA262D-8685-4660-A6D9-801D5A4128CA}"/>
          </ac:spMkLst>
        </pc:spChg>
        <pc:spChg chg="add del mod">
          <ac:chgData name="郭 昊" userId="77e67fca3700a6be" providerId="LiveId" clId="{421A26F4-84C9-4D4E-80E3-DB11FB8B9632}" dt="2022-06-04T04:26:26.678" v="10241" actId="478"/>
          <ac:spMkLst>
            <pc:docMk/>
            <pc:sldMk cId="2396727494" sldId="263"/>
            <ac:spMk id="22" creationId="{23813AC7-BAC0-4843-ADFE-E47626771E32}"/>
          </ac:spMkLst>
        </pc:spChg>
        <pc:spChg chg="add del mod">
          <ac:chgData name="郭 昊" userId="77e67fca3700a6be" providerId="LiveId" clId="{421A26F4-84C9-4D4E-80E3-DB11FB8B9632}" dt="2022-06-04T04:26:27.501" v="10242" actId="478"/>
          <ac:spMkLst>
            <pc:docMk/>
            <pc:sldMk cId="2396727494" sldId="263"/>
            <ac:spMk id="23" creationId="{8B418098-3773-48EE-81B5-BE44EE12F3D8}"/>
          </ac:spMkLst>
        </pc:spChg>
        <pc:spChg chg="add del mod">
          <ac:chgData name="郭 昊" userId="77e67fca3700a6be" providerId="LiveId" clId="{421A26F4-84C9-4D4E-80E3-DB11FB8B9632}" dt="2022-06-04T04:26:27.727" v="10243" actId="478"/>
          <ac:spMkLst>
            <pc:docMk/>
            <pc:sldMk cId="2396727494" sldId="263"/>
            <ac:spMk id="24" creationId="{D57FD10A-0CBF-4F5A-A6DB-2CAA6E3012EB}"/>
          </ac:spMkLst>
        </pc:spChg>
        <pc:spChg chg="add del mod">
          <ac:chgData name="郭 昊" userId="77e67fca3700a6be" providerId="LiveId" clId="{421A26F4-84C9-4D4E-80E3-DB11FB8B9632}" dt="2022-06-04T04:26:53.818" v="10255" actId="478"/>
          <ac:spMkLst>
            <pc:docMk/>
            <pc:sldMk cId="2396727494" sldId="263"/>
            <ac:spMk id="25" creationId="{DC0951F0-0CA4-48EB-A60F-FEC1F866EAAF}"/>
          </ac:spMkLst>
        </pc:spChg>
        <pc:spChg chg="add del mod">
          <ac:chgData name="郭 昊" userId="77e67fca3700a6be" providerId="LiveId" clId="{421A26F4-84C9-4D4E-80E3-DB11FB8B9632}" dt="2022-06-04T04:26:53.351" v="10254" actId="478"/>
          <ac:spMkLst>
            <pc:docMk/>
            <pc:sldMk cId="2396727494" sldId="263"/>
            <ac:spMk id="26" creationId="{46C56B67-C189-4F7B-8467-ACAE9BECFEF1}"/>
          </ac:spMkLst>
        </pc:spChg>
        <pc:spChg chg="add del mod">
          <ac:chgData name="郭 昊" userId="77e67fca3700a6be" providerId="LiveId" clId="{421A26F4-84C9-4D4E-80E3-DB11FB8B9632}" dt="2022-06-04T04:26:53.028" v="10253" actId="478"/>
          <ac:spMkLst>
            <pc:docMk/>
            <pc:sldMk cId="2396727494" sldId="263"/>
            <ac:spMk id="27" creationId="{81B2BAED-370F-4ECD-A500-F8E4F4C3E443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8" creationId="{05611CCC-CCA9-4086-A608-566AFA57D2A6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9" creationId="{A8D4CDB8-7D03-48D8-84CE-F8E99E031981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0" creationId="{FAC989DB-B53C-4798-BE0D-F5CA60AB1C20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1" creationId="{533CE0D9-E600-4032-8E96-FADC34471397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2" creationId="{85103933-1D53-409B-A1FC-D4F846648BAF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8:07.308" v="13679" actId="1076"/>
        <pc:sldMkLst>
          <pc:docMk/>
          <pc:sldMk cId="117274871" sldId="264"/>
        </pc:sldMkLst>
        <pc:spChg chg="mod">
          <ac:chgData name="郭 昊" userId="77e67fca3700a6be" providerId="LiveId" clId="{421A26F4-84C9-4D4E-80E3-DB11FB8B9632}" dt="2022-06-04T10:58:07.308" v="13679" actId="1076"/>
          <ac:spMkLst>
            <pc:docMk/>
            <pc:sldMk cId="117274871" sldId="26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0" creationId="{397066ED-A58C-4157-B908-4832526A1549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25:02.928" v="5091" actId="478"/>
          <ac:spMkLst>
            <pc:docMk/>
            <pc:sldMk cId="117274871" sldId="264"/>
            <ac:spMk id="13" creationId="{A3E68894-89CA-4B52-B3D3-D5D940F6FEAF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4" creationId="{CE3D3722-694B-4FF3-B3F8-1CD892D6EAE6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5" creationId="{BC9E4E4F-8E1C-4F23-A79C-F18A966CEAF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6" creationId="{19627B56-8331-455D-A3C2-58DF1DADD9BF}"/>
          </ac:spMkLst>
        </pc:spChg>
        <pc:spChg chg="add mod">
          <ac:chgData name="郭 昊" userId="77e67fca3700a6be" providerId="LiveId" clId="{421A26F4-84C9-4D4E-80E3-DB11FB8B9632}" dt="2022-06-04T03:34:01.769" v="5605" actId="1076"/>
          <ac:spMkLst>
            <pc:docMk/>
            <pc:sldMk cId="117274871" sldId="264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27:25.094" v="5134" actId="478"/>
          <ac:spMkLst>
            <pc:docMk/>
            <pc:sldMk cId="117274871" sldId="264"/>
            <ac:spMk id="18" creationId="{0A57B904-149B-4244-AC5E-BD8FB44377FA}"/>
          </ac:spMkLst>
        </pc:spChg>
        <pc:spChg chg="add mod ord">
          <ac:chgData name="郭 昊" userId="77e67fca3700a6be" providerId="LiveId" clId="{421A26F4-84C9-4D4E-80E3-DB11FB8B9632}" dt="2022-06-04T03:30:28.274" v="5198" actId="1035"/>
          <ac:spMkLst>
            <pc:docMk/>
            <pc:sldMk cId="117274871" sldId="264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28:30.390" v="5142" actId="478"/>
          <ac:spMkLst>
            <pc:docMk/>
            <pc:sldMk cId="117274871" sldId="264"/>
            <ac:spMk id="24" creationId="{A37B1CA8-74B8-4DA3-83AB-6CD5945849E1}"/>
          </ac:spMkLst>
        </pc:spChg>
        <pc:spChg chg="add del mod">
          <ac:chgData name="郭 昊" userId="77e67fca3700a6be" providerId="LiveId" clId="{421A26F4-84C9-4D4E-80E3-DB11FB8B9632}" dt="2022-06-04T03:29:04.518" v="5154" actId="478"/>
          <ac:spMkLst>
            <pc:docMk/>
            <pc:sldMk cId="117274871" sldId="264"/>
            <ac:spMk id="25" creationId="{C759EB83-5AB3-4F74-9628-7D486992E360}"/>
          </ac:spMkLst>
        </pc:spChg>
        <pc:spChg chg="add mod">
          <ac:chgData name="郭 昊" userId="77e67fca3700a6be" providerId="LiveId" clId="{421A26F4-84C9-4D4E-80E3-DB11FB8B9632}" dt="2022-06-04T03:33:43.542" v="5599" actId="14100"/>
          <ac:spMkLst>
            <pc:docMk/>
            <pc:sldMk cId="117274871" sldId="264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03:33:59.865" v="5603" actId="478"/>
          <ac:spMkLst>
            <pc:docMk/>
            <pc:sldMk cId="117274871" sldId="264"/>
            <ac:spMk id="27" creationId="{58A199FE-6BF2-4033-8B20-B42E51BD9945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8" creationId="{2A3A144F-8D02-402C-956A-8524668250A4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9" creationId="{B08AA936-AA0E-489F-B343-A2DF8E916D2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0" creationId="{42BBAAD2-ED82-4939-BCED-B1E1D95C72B7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1" creationId="{98B0CB14-490C-43F2-8105-F098D16F9C0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2" creationId="{9CA1A7CF-0B67-4922-A074-D7F0BAE8400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3" creationId="{A344B84E-5D9F-4EB4-932C-C6C76E7B7A3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4" creationId="{A5018484-7A76-4B21-AFE0-3B8B1981686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5" creationId="{9D8C0CCC-2F9F-4600-967D-FEB0A0ED7847}"/>
          </ac:spMkLst>
        </pc:spChg>
        <pc:spChg chg="add mod">
          <ac:chgData name="郭 昊" userId="77e67fca3700a6be" providerId="LiveId" clId="{421A26F4-84C9-4D4E-80E3-DB11FB8B9632}" dt="2022-06-04T03:34:16.734" v="5607" actId="1076"/>
          <ac:spMkLst>
            <pc:docMk/>
            <pc:sldMk cId="117274871" sldId="264"/>
            <ac:spMk id="36" creationId="{7C9667A0-E8C9-4D3E-B6E9-C56024A6BF1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39" creationId="{29450B93-68B9-4A90-9DD5-146D7D1C09AD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0" creationId="{D94EA37D-E73A-4799-AC82-335405FF773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1" creationId="{9046538A-9E6E-4001-A9EE-48555890C3C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2" creationId="{B1434F0A-4D47-4886-859B-AFCEE1EF06F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3" creationId="{D2CE924D-CA67-49BB-94B7-26C39D529080}"/>
          </ac:spMkLst>
        </pc:spChg>
        <pc:spChg chg="add mod">
          <ac:chgData name="郭 昊" userId="77e67fca3700a6be" providerId="LiveId" clId="{421A26F4-84C9-4D4E-80E3-DB11FB8B9632}" dt="2022-06-04T10:09:58.545" v="13589" actId="962"/>
          <ac:spMkLst>
            <pc:docMk/>
            <pc:sldMk cId="117274871" sldId="264"/>
            <ac:spMk id="44" creationId="{B7BB2F60-F64A-4CC3-ACAC-0D66F85AECFA}"/>
          </ac:spMkLst>
        </pc:spChg>
        <pc:spChg chg="add mod">
          <ac:chgData name="郭 昊" userId="77e67fca3700a6be" providerId="LiveId" clId="{421A26F4-84C9-4D4E-80E3-DB11FB8B9632}" dt="2022-06-04T10:10:02.300" v="13590" actId="962"/>
          <ac:spMkLst>
            <pc:docMk/>
            <pc:sldMk cId="117274871" sldId="264"/>
            <ac:spMk id="45" creationId="{A59B5999-C033-44FB-8603-1B7D15531521}"/>
          </ac:spMkLst>
        </pc:spChg>
        <pc:spChg chg="add mod">
          <ac:chgData name="郭 昊" userId="77e67fca3700a6be" providerId="LiveId" clId="{421A26F4-84C9-4D4E-80E3-DB11FB8B9632}" dt="2022-06-04T10:10:05.427" v="13591" actId="962"/>
          <ac:spMkLst>
            <pc:docMk/>
            <pc:sldMk cId="117274871" sldId="264"/>
            <ac:spMk id="46" creationId="{7EEB77B5-92FE-4222-A7E2-73BE4C9E460A}"/>
          </ac:spMkLst>
        </pc:spChg>
        <pc:spChg chg="add mod">
          <ac:chgData name="郭 昊" userId="77e67fca3700a6be" providerId="LiveId" clId="{421A26F4-84C9-4D4E-80E3-DB11FB8B9632}" dt="2022-06-04T10:10:09.035" v="13592" actId="962"/>
          <ac:spMkLst>
            <pc:docMk/>
            <pc:sldMk cId="117274871" sldId="264"/>
            <ac:spMk id="47" creationId="{314C3295-93B1-443D-B3E4-B6232836D216}"/>
          </ac:spMkLst>
        </pc:spChg>
        <pc:spChg chg="add mod">
          <ac:chgData name="郭 昊" userId="77e67fca3700a6be" providerId="LiveId" clId="{421A26F4-84C9-4D4E-80E3-DB11FB8B9632}" dt="2022-06-04T10:10:13.449" v="13593" actId="962"/>
          <ac:spMkLst>
            <pc:docMk/>
            <pc:sldMk cId="117274871" sldId="264"/>
            <ac:spMk id="48" creationId="{95FB2B3F-EEFF-4F40-99E7-995C8E72F89D}"/>
          </ac:spMkLst>
        </pc:sp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4" creationId="{F72B5D7D-7D25-4803-8E79-E3E47F3E8719}"/>
          </ac:picMkLst>
        </pc:picChg>
        <pc:picChg chg="add del mod">
          <ac:chgData name="郭 昊" userId="77e67fca3700a6be" providerId="LiveId" clId="{421A26F4-84C9-4D4E-80E3-DB11FB8B9632}" dt="2022-06-04T03:22:32.363" v="5059" actId="478"/>
          <ac:picMkLst>
            <pc:docMk/>
            <pc:sldMk cId="117274871" sldId="264"/>
            <ac:picMk id="6" creationId="{F50E6BB5-AF87-4D22-9344-60F644FAB3CB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8" creationId="{45162E16-859F-4584-9212-69712BD70A27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11" creationId="{CB60DE7F-8209-4D09-971B-9D2A494967E9}"/>
          </ac:picMkLst>
        </pc:picChg>
        <pc:picChg chg="add del mod">
          <ac:chgData name="郭 昊" userId="77e67fca3700a6be" providerId="LiveId" clId="{421A26F4-84C9-4D4E-80E3-DB11FB8B9632}" dt="2022-06-04T03:20:07.114" v="5040" actId="478"/>
          <ac:picMkLst>
            <pc:docMk/>
            <pc:sldMk cId="117274871" sldId="264"/>
            <ac:picMk id="1026" creationId="{E9730E0E-8DBF-4B13-ACEE-48EC259D4669}"/>
          </ac:picMkLst>
        </pc:picChg>
        <pc:cxnChg chg="add del mod">
          <ac:chgData name="郭 昊" userId="77e67fca3700a6be" providerId="LiveId" clId="{421A26F4-84C9-4D4E-80E3-DB11FB8B9632}" dt="2022-06-04T03:27:46.606" v="5138" actId="478"/>
          <ac:cxnSpMkLst>
            <pc:docMk/>
            <pc:sldMk cId="117274871" sldId="264"/>
            <ac:cxnSpMk id="22" creationId="{B55366EE-AB4B-458B-8C8A-098E9C335AC9}"/>
          </ac:cxnSpMkLst>
        </pc:cxnChg>
        <pc:cxnChg chg="add del mod">
          <ac:chgData name="郭 昊" userId="77e67fca3700a6be" providerId="LiveId" clId="{421A26F4-84C9-4D4E-80E3-DB11FB8B9632}" dt="2022-06-04T03:34:45.880" v="5612" actId="478"/>
          <ac:cxnSpMkLst>
            <pc:docMk/>
            <pc:sldMk cId="117274871" sldId="264"/>
            <ac:cxnSpMk id="37" creationId="{30AF58E1-2F79-40F9-A8CC-71C776A4E51B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58:39.716" v="13684" actId="313"/>
        <pc:sldMkLst>
          <pc:docMk/>
          <pc:sldMk cId="3500315728" sldId="265"/>
        </pc:sldMkLst>
        <pc:spChg chg="mod">
          <ac:chgData name="郭 昊" userId="77e67fca3700a6be" providerId="LiveId" clId="{421A26F4-84C9-4D4E-80E3-DB11FB8B9632}" dt="2022-06-04T03:38:09.995" v="6210"/>
          <ac:spMkLst>
            <pc:docMk/>
            <pc:sldMk cId="3500315728" sldId="265"/>
            <ac:spMk id="2" creationId="{49439116-8D24-4533-99F6-94090DA46235}"/>
          </ac:spMkLst>
        </pc:spChg>
        <pc:spChg chg="add del mod">
          <ac:chgData name="郭 昊" userId="77e67fca3700a6be" providerId="LiveId" clId="{421A26F4-84C9-4D4E-80E3-DB11FB8B9632}" dt="2022-06-04T03:32:38.121" v="5582" actId="478"/>
          <ac:spMkLst>
            <pc:docMk/>
            <pc:sldMk cId="3500315728" sldId="265"/>
            <ac:spMk id="3" creationId="{B9A4BE4F-77D5-445B-A900-2AF62E08C7A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5" creationId="{D76310FD-D33F-4AA1-B1FC-B6F03B695ED1}"/>
          </ac:spMkLst>
        </pc:spChg>
        <pc:spChg chg="add mod">
          <ac:chgData name="郭 昊" userId="77e67fca3700a6be" providerId="LiveId" clId="{421A26F4-84C9-4D4E-80E3-DB11FB8B9632}" dt="2022-06-04T03:43:20.708" v="6569" actId="20577"/>
          <ac:spMkLst>
            <pc:docMk/>
            <pc:sldMk cId="3500315728" sldId="265"/>
            <ac:spMk id="6" creationId="{26789EA8-4C85-4ECE-9093-B68651C5F9C3}"/>
          </ac:spMkLst>
        </pc:spChg>
        <pc:spChg chg="add del mod">
          <ac:chgData name="郭 昊" userId="77e67fca3700a6be" providerId="LiveId" clId="{421A26F4-84C9-4D4E-80E3-DB11FB8B9632}" dt="2022-06-04T03:35:15.895" v="5629" actId="478"/>
          <ac:spMkLst>
            <pc:docMk/>
            <pc:sldMk cId="3500315728" sldId="265"/>
            <ac:spMk id="12" creationId="{1E4AF1AE-1F89-4761-B450-5D975390400A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4" creationId="{A198985A-5AB2-4072-85DF-E04A08234295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5" creationId="{CF783C7D-0D9B-4BAB-A5BB-E56228CF031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6" creationId="{93AE4F51-663B-4E28-989F-6722D76AC82F}"/>
          </ac:spMkLst>
        </pc:spChg>
        <pc:spChg chg="del mod">
          <ac:chgData name="郭 昊" userId="77e67fca3700a6be" providerId="LiveId" clId="{421A26F4-84C9-4D4E-80E3-DB11FB8B9632}" dt="2022-06-04T03:35:15.403" v="5628" actId="478"/>
          <ac:spMkLst>
            <pc:docMk/>
            <pc:sldMk cId="3500315728" sldId="265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8" creationId="{B185D381-063E-4883-8B84-75515090ADA4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1" creationId="{41685A92-C9A4-4345-8103-1C80CDAFD8C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2" creationId="{ED75D716-77F1-49FC-A454-7869F06CA0D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3" creationId="{0C58B098-5F79-4A3D-93B0-DA0735B7BA7C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4" creationId="{94E4253E-9BBD-4311-B13E-6A40FDC4BC19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6" creationId="{75B6711B-063D-4FCA-8AE2-565ACFEC6AA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7" creationId="{58A199FE-6BF2-4033-8B20-B42E51BD9945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7" creationId="{B90BC99D-0DDB-4717-97C5-07247268C02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8" creationId="{D366A2CD-227D-471D-9F01-D67B232D9C85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9" creationId="{9F0D4E11-C972-4012-8621-9DB6BE57F10D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0" creationId="{97C1C9DB-11E9-4C91-B32A-57D5BDFF4E68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1" creationId="{AA0712BA-2737-4131-9309-3EF3F9655344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2" creationId="{32F194ED-8E5F-4FA5-87B5-E3D2EB0A4D4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4" creationId="{4C21EFE3-8B32-4FD6-AAFF-FC4E9E350909}"/>
          </ac:spMkLst>
        </pc:spChg>
        <pc:spChg chg="add del mod">
          <ac:chgData name="郭 昊" userId="77e67fca3700a6be" providerId="LiveId" clId="{421A26F4-84C9-4D4E-80E3-DB11FB8B9632}" dt="2022-06-04T03:36:01.487" v="5786"/>
          <ac:spMkLst>
            <pc:docMk/>
            <pc:sldMk cId="3500315728" sldId="265"/>
            <ac:spMk id="34" creationId="{99BEBF3B-F8A1-43FA-A3D0-6F95EA60D698}"/>
          </ac:spMkLst>
        </pc:spChg>
        <pc:spChg chg="add del mod">
          <ac:chgData name="郭 昊" userId="77e67fca3700a6be" providerId="LiveId" clId="{421A26F4-84C9-4D4E-80E3-DB11FB8B9632}" dt="2022-06-04T03:39:50.691" v="6372" actId="478"/>
          <ac:spMkLst>
            <pc:docMk/>
            <pc:sldMk cId="3500315728" sldId="265"/>
            <ac:spMk id="35" creationId="{EFBBDB7B-BC2B-4920-84CA-F141A0DDD350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5" creationId="{F891DED3-5048-4322-B67B-4C02F9A534D4}"/>
          </ac:spMkLst>
        </pc:spChg>
        <pc:spChg chg="add mod">
          <ac:chgData name="郭 昊" userId="77e67fca3700a6be" providerId="LiveId" clId="{421A26F4-84C9-4D4E-80E3-DB11FB8B9632}" dt="2022-06-04T03:41:47.917" v="6413" actId="1076"/>
          <ac:spMkLst>
            <pc:docMk/>
            <pc:sldMk cId="3500315728" sldId="265"/>
            <ac:spMk id="36" creationId="{E9F6E9C2-8D9B-4634-91C0-685E5E5A65B4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7" creationId="{04E30B0D-84F6-4823-A49C-1E432A006A57}"/>
          </ac:spMkLst>
        </pc:spChg>
        <pc:spChg chg="add del mod">
          <ac:chgData name="郭 昊" userId="77e67fca3700a6be" providerId="LiveId" clId="{421A26F4-84C9-4D4E-80E3-DB11FB8B9632}" dt="2022-06-04T03:40:34.803" v="6397"/>
          <ac:spMkLst>
            <pc:docMk/>
            <pc:sldMk cId="3500315728" sldId="265"/>
            <ac:spMk id="37" creationId="{30F08459-6653-4F32-AC3A-92DABB562A6B}"/>
          </ac:spMkLst>
        </pc:spChg>
        <pc:spChg chg="add mod">
          <ac:chgData name="郭 昊" userId="77e67fca3700a6be" providerId="LiveId" clId="{421A26F4-84C9-4D4E-80E3-DB11FB8B9632}" dt="2022-06-04T10:13:54.524" v="13657" actId="1076"/>
          <ac:spMkLst>
            <pc:docMk/>
            <pc:sldMk cId="3500315728" sldId="265"/>
            <ac:spMk id="38" creationId="{2825FAE6-34E4-421A-9C18-AA63F77138C8}"/>
          </ac:spMkLst>
        </pc:spChg>
        <pc:spChg chg="add mod">
          <ac:chgData name="郭 昊" userId="77e67fca3700a6be" providerId="LiveId" clId="{421A26F4-84C9-4D4E-80E3-DB11FB8B9632}" dt="2022-06-04T03:41:41.857" v="6412" actId="1076"/>
          <ac:spMkLst>
            <pc:docMk/>
            <pc:sldMk cId="3500315728" sldId="265"/>
            <ac:spMk id="39" creationId="{D8C67C55-A64A-4156-B57D-D308ACFE0BDC}"/>
          </ac:spMkLst>
        </pc:spChg>
        <pc:spChg chg="add mod">
          <ac:chgData name="郭 昊" userId="77e67fca3700a6be" providerId="LiveId" clId="{421A26F4-84C9-4D4E-80E3-DB11FB8B9632}" dt="2022-06-04T03:42:04.811" v="6424" actId="1076"/>
          <ac:spMkLst>
            <pc:docMk/>
            <pc:sldMk cId="3500315728" sldId="265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03:42:21.778" v="6428" actId="313"/>
          <ac:spMkLst>
            <pc:docMk/>
            <pc:sldMk cId="3500315728" sldId="265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03:42:37.972" v="6433" actId="688"/>
          <ac:spMkLst>
            <pc:docMk/>
            <pc:sldMk cId="3500315728" sldId="265"/>
            <ac:spMk id="42" creationId="{FC74E00F-A94C-4E6C-9902-A35C42054B5D}"/>
          </ac:spMkLst>
        </pc:spChg>
        <pc:spChg chg="add mod">
          <ac:chgData name="郭 昊" userId="77e67fca3700a6be" providerId="LiveId" clId="{421A26F4-84C9-4D4E-80E3-DB11FB8B9632}" dt="2022-06-04T03:42:53.266" v="6440" actId="1076"/>
          <ac:spMkLst>
            <pc:docMk/>
            <pc:sldMk cId="3500315728" sldId="265"/>
            <ac:spMk id="43" creationId="{4A5060B4-94C1-4E35-B04B-3B2B241667B2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4" creationId="{BBDBEB03-A582-4B74-B335-C2F8F59291DC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4" creationId="{E57D1D4B-3503-4E6E-A4FF-DE77BEFAC783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5" creationId="{6C00A45A-555E-47F8-85C8-91D6CD66C22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5" creationId="{B6FDBA1A-058D-4BCA-8D61-BA65F1FA5419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6" creationId="{745F6A34-63E8-4CB9-8541-E9E09ABD9203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6" creationId="{82658A29-0B63-471B-A1A5-E2B029F49145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7" creationId="{024361CB-4241-4F76-9FE6-756E059A37EA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7" creationId="{27E09203-01A5-4A39-B3D3-97292D42FC9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8" creationId="{DDF5A6D2-63DC-4388-BD4D-D4C19F751990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8" creationId="{EDAA5D8A-E5AC-4251-8779-8DDDED39D328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49" creationId="{4A38DF5F-0770-4242-8932-3EF3A40A88D7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0" creationId="{D9DDFB4C-06D6-4BEB-81B3-8764E1CCA499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1" creationId="{BEA012C8-BF1D-4C63-A67E-BC931CB9C6E5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2" creationId="{CBEA9E3F-26B6-4879-855E-8C927298C49E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3" creationId="{FA86A017-8746-49C6-919F-7DBC58E436BA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4" creationId="{C6549EA2-EDDE-449E-AB66-FC39EBFEC59C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5" creationId="{96D591AF-883C-4C02-A050-C455A3D7518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6" creationId="{00CE7D0A-1691-4454-9E55-32F006C4CF5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7" creationId="{FCD3F2C4-336F-42D6-BAFB-786A657A1397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8" creationId="{642D56D7-8D69-42D1-89D8-D250F6246B5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9" creationId="{23CF4F3E-8CB4-4BCA-B1E9-5EF408535582}"/>
          </ac:spMkLst>
        </pc:spChg>
        <pc:spChg chg="add mod">
          <ac:chgData name="郭 昊" userId="77e67fca3700a6be" providerId="LiveId" clId="{421A26F4-84C9-4D4E-80E3-DB11FB8B9632}" dt="2022-06-04T10:58:39.716" v="13684" actId="313"/>
          <ac:spMkLst>
            <pc:docMk/>
            <pc:sldMk cId="3500315728" sldId="265"/>
            <ac:spMk id="60" creationId="{7D4DA4B3-A23B-4B73-BDFF-212D793F5E0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61" creationId="{156983C5-3E6A-403C-B4F9-A838C8D48796}"/>
          </ac:spMkLst>
        </pc:sp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4" creationId="{F72B5D7D-7D25-4803-8E79-E3E47F3E8719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8" creationId="{45162E16-859F-4584-9212-69712BD70A27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11" creationId="{CB60DE7F-8209-4D09-971B-9D2A494967E9}"/>
          </ac:picMkLst>
        </pc:picChg>
      </pc:sldChg>
      <pc:sldChg chg="addSp delSp modSp add mod modTransition modNotesTx">
        <pc:chgData name="郭 昊" userId="77e67fca3700a6be" providerId="LiveId" clId="{421A26F4-84C9-4D4E-80E3-DB11FB8B9632}" dt="2022-06-04T10:58:52.804" v="13687" actId="20577"/>
        <pc:sldMkLst>
          <pc:docMk/>
          <pc:sldMk cId="1115292183" sldId="266"/>
        </pc:sldMkLst>
        <pc:spChg chg="mod">
          <ac:chgData name="郭 昊" userId="77e67fca3700a6be" providerId="LiveId" clId="{421A26F4-84C9-4D4E-80E3-DB11FB8B9632}" dt="2022-06-04T03:44:00.856" v="6575" actId="20577"/>
          <ac:spMkLst>
            <pc:docMk/>
            <pc:sldMk cId="1115292183" sldId="266"/>
            <ac:spMk id="2" creationId="{49439116-8D24-4533-99F6-94090DA46235}"/>
          </ac:spMkLst>
        </pc:spChg>
        <pc:spChg chg="mod">
          <ac:chgData name="郭 昊" userId="77e67fca3700a6be" providerId="LiveId" clId="{421A26F4-84C9-4D4E-80E3-DB11FB8B9632}" dt="2022-06-04T03:56:42.350" v="8030"/>
          <ac:spMkLst>
            <pc:docMk/>
            <pc:sldMk cId="1115292183" sldId="266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3:44:36.190" v="6595" actId="1076"/>
          <ac:spMkLst>
            <pc:docMk/>
            <pc:sldMk cId="1115292183" sldId="266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03:45:51.859" v="6980" actId="1076"/>
          <ac:spMkLst>
            <pc:docMk/>
            <pc:sldMk cId="1115292183" sldId="266"/>
            <ac:spMk id="21" creationId="{DF0FDEFB-48AD-4E25-A859-BB5C57C2B57B}"/>
          </ac:spMkLst>
        </pc:spChg>
        <pc:spChg chg="add mod">
          <ac:chgData name="郭 昊" userId="77e67fca3700a6be" providerId="LiveId" clId="{421A26F4-84C9-4D4E-80E3-DB11FB8B9632}" dt="2022-06-04T03:45:56.791" v="6982" actId="1076"/>
          <ac:spMkLst>
            <pc:docMk/>
            <pc:sldMk cId="1115292183" sldId="266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03:46:06.145" v="6984" actId="1076"/>
          <ac:spMkLst>
            <pc:docMk/>
            <pc:sldMk cId="1115292183" sldId="266"/>
            <ac:spMk id="23" creationId="{819A3BB7-4D9E-4FBD-A9EC-40A613243D4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6:32.240" v="6989" actId="1076"/>
          <ac:spMkLst>
            <pc:docMk/>
            <pc:sldMk cId="1115292183" sldId="266"/>
            <ac:spMk id="26" creationId="{9B4E853A-0BE7-4841-9856-E4CA8F8CA7B8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27" creationId="{5540121C-0F12-4150-88DD-396DC1A6761C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27" creationId="{75DF6417-6A11-42D1-BE0C-6802CA78D521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4" creationId="{CC6BA964-4847-4277-B2D8-BDDFFC747711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4" creationId="{F5221793-D56B-4926-9AAF-EA6917EA20BA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5" creationId="{7B73FBD4-9560-4519-8D78-5D0E34FE123A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5" creationId="{84254E3C-3F98-460F-9860-790601CAF351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7" creationId="{8BA01A71-B06B-4F18-B46F-20D0231CEA8B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7" creationId="{92B9E10F-BE31-47A2-8F3D-B4949DFFC14E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9" creationId="{A3EDD999-0788-4473-AF27-792318761049}"/>
          </ac:spMkLst>
        </pc:spChg>
        <pc:spChg chg="del">
          <ac:chgData name="郭 昊" userId="77e67fca3700a6be" providerId="LiveId" clId="{421A26F4-84C9-4D4E-80E3-DB11FB8B9632}" dt="2022-06-04T03:44:15.340" v="6576" actId="478"/>
          <ac:spMkLst>
            <pc:docMk/>
            <pc:sldMk cId="1115292183" sldId="266"/>
            <ac:spMk id="39" creationId="{D8C67C55-A64A-4156-B57D-D308ACFE0BDC}"/>
          </ac:spMkLst>
        </pc:spChg>
        <pc:spChg chg="del">
          <ac:chgData name="郭 昊" userId="77e67fca3700a6be" providerId="LiveId" clId="{421A26F4-84C9-4D4E-80E3-DB11FB8B9632}" dt="2022-06-04T03:46:37.206" v="6991" actId="478"/>
          <ac:spMkLst>
            <pc:docMk/>
            <pc:sldMk cId="1115292183" sldId="266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0" creationId="{B3A6B9AA-DA70-4623-ABCB-1511F057A33A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1" creationId="{1E5B6CEE-1F6C-41C3-8A57-E6CA522D7D95}"/>
          </ac:spMkLst>
        </pc:spChg>
        <pc:spChg chg="del">
          <ac:chgData name="郭 昊" userId="77e67fca3700a6be" providerId="LiveId" clId="{421A26F4-84C9-4D4E-80E3-DB11FB8B9632}" dt="2022-06-04T03:46:36.217" v="6990" actId="478"/>
          <ac:spMkLst>
            <pc:docMk/>
            <pc:sldMk cId="1115292183" sldId="266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2" creationId="{D71AA1AF-A188-47C3-9D57-FE95C9636DAE}"/>
          </ac:spMkLst>
        </pc:spChg>
        <pc:spChg chg="del">
          <ac:chgData name="郭 昊" userId="77e67fca3700a6be" providerId="LiveId" clId="{421A26F4-84C9-4D4E-80E3-DB11FB8B9632}" dt="2022-06-04T03:44:15.947" v="6577" actId="478"/>
          <ac:spMkLst>
            <pc:docMk/>
            <pc:sldMk cId="1115292183" sldId="266"/>
            <ac:spMk id="42" creationId="{FC74E00F-A94C-4E6C-9902-A35C42054B5D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44" creationId="{AAD6BC69-C60F-4BD5-8E90-A3D13E6F8736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4" creationId="{F50A2F2E-0832-4C9C-B7F3-041AB6CF4E86}"/>
          </ac:spMkLst>
        </pc:spChg>
        <pc:spChg chg="add del mod">
          <ac:chgData name="郭 昊" userId="77e67fca3700a6be" providerId="LiveId" clId="{421A26F4-84C9-4D4E-80E3-DB11FB8B9632}" dt="2022-06-04T10:10:49.968" v="13601" actId="478"/>
          <ac:spMkLst>
            <pc:docMk/>
            <pc:sldMk cId="1115292183" sldId="266"/>
            <ac:spMk id="45" creationId="{0CC8636A-D96F-4CC9-AE50-CA27CFBD62A7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6" creationId="{D1573D49-5C64-4AE1-9F28-FDD96EE3D2CB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7" creationId="{B344E765-1D98-4892-AE2F-89D6E3B7E520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8" creationId="{1E1424B2-B66C-4608-A32A-728C1491ABB8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9" creationId="{10B5FE87-D1E1-45C8-B2E4-6A327C4BD71E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50" creationId="{990905BD-42D5-46E7-AD62-B4269E05227F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1" creationId="{B625936A-A8BE-4A58-80A5-F15B44428DFC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2" creationId="{AD04FFFE-AB19-4B71-9886-71C4D3386C5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3" creationId="{160F2A85-7968-4D7D-94A9-DADF224ABBA6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4" creationId="{468F805C-4CDF-45CD-962D-CF26EBBD3F47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5" creationId="{F54F128E-9220-4888-8578-589B37D954F4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6" creationId="{20269DC6-487A-48CE-8E22-DF941B9E2071}"/>
          </ac:spMkLst>
        </pc:spChg>
        <pc:spChg chg="add mod">
          <ac:chgData name="郭 昊" userId="77e67fca3700a6be" providerId="LiveId" clId="{421A26F4-84C9-4D4E-80E3-DB11FB8B9632}" dt="2022-06-04T10:58:52.804" v="13687" actId="20577"/>
          <ac:spMkLst>
            <pc:docMk/>
            <pc:sldMk cId="1115292183" sldId="266"/>
            <ac:spMk id="57" creationId="{5245302F-2D65-42F1-8904-499D13F4D3D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8" creationId="{59C6C11F-A18B-4B3F-B08F-DA77D7F27723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25.074" v="13692" actId="20577"/>
        <pc:sldMkLst>
          <pc:docMk/>
          <pc:sldMk cId="3159949348" sldId="267"/>
        </pc:sldMkLst>
        <pc:spChg chg="del">
          <ac:chgData name="郭 昊" userId="77e67fca3700a6be" providerId="LiveId" clId="{421A26F4-84C9-4D4E-80E3-DB11FB8B9632}" dt="2022-06-04T03:56:46.210" v="8031" actId="478"/>
          <ac:spMkLst>
            <pc:docMk/>
            <pc:sldMk cId="3159949348" sldId="267"/>
            <ac:spMk id="19" creationId="{8523D70E-3061-422A-95FC-DBB336389E62}"/>
          </ac:spMkLst>
        </pc:spChg>
        <pc:spChg chg="add del">
          <ac:chgData name="郭 昊" userId="77e67fca3700a6be" providerId="LiveId" clId="{421A26F4-84C9-4D4E-80E3-DB11FB8B9632}" dt="2022-06-04T03:47:59.726" v="7362" actId="478"/>
          <ac:spMkLst>
            <pc:docMk/>
            <pc:sldMk cId="3159949348" sldId="267"/>
            <ac:spMk id="22" creationId="{A5475887-02E3-4212-8929-3783245DA54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4" creationId="{94E4253E-9BBD-4311-B13E-6A40FDC4BC1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3:49:16.662" v="7382" actId="478"/>
          <ac:spMkLst>
            <pc:docMk/>
            <pc:sldMk cId="3159949348" sldId="267"/>
            <ac:spMk id="27" creationId="{758FAECE-A465-4809-9768-7E1C4DB2D662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8" creationId="{D366A2CD-227D-471D-9F01-D67B232D9C85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9" creationId="{9F0D4E11-C972-4012-8621-9DB6BE57F10D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0" creationId="{97C1C9DB-11E9-4C91-B32A-57D5BDFF4E68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1" creationId="{AA0712BA-2737-4131-9309-3EF3F9655344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2" creationId="{32F194ED-8E5F-4FA5-87B5-E3D2EB0A4D47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3:47:59.388" v="7361"/>
          <ac:spMkLst>
            <pc:docMk/>
            <pc:sldMk cId="3159949348" sldId="267"/>
            <ac:spMk id="34" creationId="{9A80690B-B19F-4E8F-BB5A-1A0806DD934D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34" creationId="{F785D88E-CF40-45C4-BBE4-B561535865E0}"/>
          </ac:spMkLst>
        </pc:spChg>
        <pc:spChg chg="add mod">
          <ac:chgData name="郭 昊" userId="77e67fca3700a6be" providerId="LiveId" clId="{421A26F4-84C9-4D4E-80E3-DB11FB8B9632}" dt="2022-06-04T03:48:05.966" v="7364" actId="1076"/>
          <ac:spMkLst>
            <pc:docMk/>
            <pc:sldMk cId="3159949348" sldId="267"/>
            <ac:spMk id="35" creationId="{ABA4C73E-A91B-41F9-BB27-88ACCB56464F}"/>
          </ac:spMkLst>
        </pc:spChg>
        <pc:spChg chg="add del mod">
          <ac:chgData name="郭 昊" userId="77e67fca3700a6be" providerId="LiveId" clId="{421A26F4-84C9-4D4E-80E3-DB11FB8B9632}" dt="2022-06-04T10:59:16.992" v="13689" actId="478"/>
          <ac:spMkLst>
            <pc:docMk/>
            <pc:sldMk cId="3159949348" sldId="267"/>
            <ac:spMk id="37" creationId="{9782C35D-B117-433B-A6E8-83DDD8E47B79}"/>
          </ac:spMkLst>
        </pc:spChg>
        <pc:spChg chg="add mod">
          <ac:chgData name="郭 昊" userId="77e67fca3700a6be" providerId="LiveId" clId="{421A26F4-84C9-4D4E-80E3-DB11FB8B9632}" dt="2022-06-04T03:48:55.072" v="7379" actId="1076"/>
          <ac:spMkLst>
            <pc:docMk/>
            <pc:sldMk cId="3159949348" sldId="267"/>
            <ac:spMk id="39" creationId="{0E3014A2-F8B3-41D1-BF28-9C145AEFFE70}"/>
          </ac:spMkLst>
        </pc:spChg>
        <pc:spChg chg="add mod">
          <ac:chgData name="郭 昊" userId="77e67fca3700a6be" providerId="LiveId" clId="{421A26F4-84C9-4D4E-80E3-DB11FB8B9632}" dt="2022-06-04T03:48:27.136" v="7371" actId="1076"/>
          <ac:spMkLst>
            <pc:docMk/>
            <pc:sldMk cId="3159949348" sldId="267"/>
            <ac:spMk id="40" creationId="{6D598D18-2A05-456D-BDFB-C1CD34A7B157}"/>
          </ac:spMkLst>
        </pc:spChg>
        <pc:spChg chg="add mod">
          <ac:chgData name="郭 昊" userId="77e67fca3700a6be" providerId="LiveId" clId="{421A26F4-84C9-4D4E-80E3-DB11FB8B9632}" dt="2022-06-04T03:49:31.099" v="7528" actId="20577"/>
          <ac:spMkLst>
            <pc:docMk/>
            <pc:sldMk cId="3159949348" sldId="267"/>
            <ac:spMk id="41" creationId="{861F5D3E-AF14-4DD1-A450-5B481700A3FC}"/>
          </ac:spMkLst>
        </pc:spChg>
        <pc:spChg chg="add mod">
          <ac:chgData name="郭 昊" userId="77e67fca3700a6be" providerId="LiveId" clId="{421A26F4-84C9-4D4E-80E3-DB11FB8B9632}" dt="2022-06-04T03:56:46.936" v="8032"/>
          <ac:spMkLst>
            <pc:docMk/>
            <pc:sldMk cId="3159949348" sldId="267"/>
            <ac:spMk id="42" creationId="{9B6E7EED-351E-4D12-B50D-0B54E1FF76F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4" creationId="{4C1ACA5B-97F2-400D-A112-FEB4D48AEEA2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4" creationId="{6068B220-3983-4883-88FB-A7A1BE1304D5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5" creationId="{1E1DAC38-5182-41D6-AE60-97F27A73C5B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5" creationId="{FAC14AC2-A601-405E-BE24-3E244CC026BF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6" creationId="{11CE781A-FDC1-4598-85A5-3F481DFA787A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6" creationId="{33EDEC1B-DC93-4153-8BD1-AA99F9461123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7" creationId="{818DC3A1-2BC0-4D16-8F0C-12FFBFFDA42B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7" creationId="{C03B47A6-7E9B-48D7-A942-461771524D70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8" creationId="{1FDDDA0E-1926-492E-9CA3-7F488CC74AF9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48" creationId="{6F63AE1B-53CA-4260-940F-A487414C91B9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49" creationId="{7834AE1A-40A8-482E-9C10-83854F159824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0" creationId="{3F3621DA-E23F-4FA7-85FE-8652B99E705D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1" creationId="{0F4EE18F-ECD8-4E9C-B88B-B7CB527846EB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2" creationId="{2D4CA050-B81D-437C-B4A7-D9AEE93D3388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3" creationId="{EF0B8855-DA4E-4495-AC22-55A206C05BD3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4" creationId="{8B817D10-AF5F-40C7-BCBA-79F8E0FBE858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5" creationId="{C5A689B3-9ABD-4CD5-A7DC-14EDA107543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6" creationId="{EC301A2C-4790-435D-A4E3-C8F0B4385ECF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7" creationId="{A7091F99-ABC7-419D-A7D3-B2D593CEC50D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8" creationId="{A1E4D8A9-A402-40C0-AB41-C2DB656386B5}"/>
          </ac:spMkLst>
        </pc:spChg>
        <pc:spChg chg="add mod">
          <ac:chgData name="郭 昊" userId="77e67fca3700a6be" providerId="LiveId" clId="{421A26F4-84C9-4D4E-80E3-DB11FB8B9632}" dt="2022-06-04T10:59:25.074" v="13692" actId="20577"/>
          <ac:spMkLst>
            <pc:docMk/>
            <pc:sldMk cId="3159949348" sldId="267"/>
            <ac:spMk id="59" creationId="{B81E976E-CFCA-4A4E-8E74-4BBCE61A1AD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60" creationId="{E8A9E90F-343D-4B29-9AC6-18F868EC2FE7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38.777" v="13695"/>
        <pc:sldMkLst>
          <pc:docMk/>
          <pc:sldMk cId="1974478458" sldId="268"/>
        </pc:sldMkLst>
        <pc:spChg chg="del">
          <ac:chgData name="郭 昊" userId="77e67fca3700a6be" providerId="LiveId" clId="{421A26F4-84C9-4D4E-80E3-DB11FB8B9632}" dt="2022-06-04T03:56:49.393" v="8033" actId="478"/>
          <ac:spMkLst>
            <pc:docMk/>
            <pc:sldMk cId="1974478458" sldId="268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10:59:38.537" v="13694" actId="478"/>
          <ac:spMkLst>
            <pc:docMk/>
            <pc:sldMk cId="1974478458" sldId="268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9:53.115" v="7539" actId="20577"/>
          <ac:spMkLst>
            <pc:docMk/>
            <pc:sldMk cId="1974478458" sldId="268"/>
            <ac:spMk id="27" creationId="{73811D81-833F-450E-B280-FB921F48AB6C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03:50:02.944" v="7543" actId="313"/>
          <ac:spMkLst>
            <pc:docMk/>
            <pc:sldMk cId="1974478458" sldId="268"/>
            <ac:spMk id="34" creationId="{313CFFCA-6F39-433F-AE26-A77DE8EFE5E5}"/>
          </ac:spMkLst>
        </pc:spChg>
        <pc:spChg chg="add mod">
          <ac:chgData name="郭 昊" userId="77e67fca3700a6be" providerId="LiveId" clId="{421A26F4-84C9-4D4E-80E3-DB11FB8B9632}" dt="2022-06-04T03:50:11.273" v="7546" actId="688"/>
          <ac:spMkLst>
            <pc:docMk/>
            <pc:sldMk cId="1974478458" sldId="268"/>
            <ac:spMk id="42" creationId="{C20E35FF-D39E-4202-B485-57CF3673BEED}"/>
          </ac:spMkLst>
        </pc:spChg>
        <pc:spChg chg="add mod">
          <ac:chgData name="郭 昊" userId="77e67fca3700a6be" providerId="LiveId" clId="{421A26F4-84C9-4D4E-80E3-DB11FB8B9632}" dt="2022-06-04T03:50:17.019" v="7548" actId="1076"/>
          <ac:spMkLst>
            <pc:docMk/>
            <pc:sldMk cId="1974478458" sldId="268"/>
            <ac:spMk id="44" creationId="{1609D13D-6CF4-4DAB-BF88-BCC01B734E4E}"/>
          </ac:spMkLst>
        </pc:spChg>
        <pc:spChg chg="add mod">
          <ac:chgData name="郭 昊" userId="77e67fca3700a6be" providerId="LiveId" clId="{421A26F4-84C9-4D4E-80E3-DB11FB8B9632}" dt="2022-06-04T03:56:50.068" v="8034"/>
          <ac:spMkLst>
            <pc:docMk/>
            <pc:sldMk cId="1974478458" sldId="268"/>
            <ac:spMk id="45" creationId="{E85CF606-6C9C-48CA-859B-B9E5CA588C88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6" creationId="{22A8C3BC-9F46-49D1-8B23-CD5A786C9191}"/>
          </ac:spMkLst>
        </pc:spChg>
        <pc:spChg chg="add del mod">
          <ac:chgData name="郭 昊" userId="77e67fca3700a6be" providerId="LiveId" clId="{421A26F4-84C9-4D4E-80E3-DB11FB8B9632}" dt="2022-06-04T04:35:07.843" v="10640" actId="478"/>
          <ac:spMkLst>
            <pc:docMk/>
            <pc:sldMk cId="1974478458" sldId="268"/>
            <ac:spMk id="46" creationId="{D3382EC5-8C33-4A50-A2DC-CF8D56398C82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7" creationId="{488E34A7-3442-4156-933F-D625FAAFAA8F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7" creationId="{A22EE300-B85B-4690-8858-C6121AFD2F97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8" creationId="{67AAD24A-DEBA-4B46-AB73-8934F05883CA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8" creationId="{ECFB5B59-8D18-46CC-A7AD-DD55DDAD4828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9" creationId="{BACFADB0-00FA-4413-B4C7-9D0E725EF1FB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9" creationId="{CC77D41B-1567-497F-B4C1-1D427DDA60D0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50" creationId="{0D848D08-830C-4095-867E-BD1E2B3860CC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50" creationId="{66D509F6-1181-4E8C-A916-BE6C67687E25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1" creationId="{979967E2-B21E-4AA5-B6C5-8B2947BCE23A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2" creationId="{C18DFDC2-C6E9-4E3B-8D4C-B57160ADEA6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3" creationId="{CCB04FC0-47F4-4BB6-A5B4-B6662918645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4" creationId="{A15F4E10-4043-4544-853F-9D047848F4CE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5" creationId="{669E0270-C587-494D-9375-0922F1D6297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6" creationId="{17679BC0-D228-4837-BFDD-8864DCFC4CCC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7" creationId="{F3856BFA-BCCF-4D7B-BDEB-4D281CFA90E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8" creationId="{D8B1B172-4EAF-4A02-AA5A-C1A92CCAF3C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9" creationId="{5B1E8AAE-B6B9-4A1F-A085-37B62678CA3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0" creationId="{80D3C0D7-EADA-4937-AB73-519CE062247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1" creationId="{87A5EDAD-672E-4628-8531-F897482B9280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2" creationId="{8419673A-9507-4D4B-9BC0-AE33B3CF578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3" creationId="{BBD80010-F0F7-4639-9C1B-195E03E7090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0:04.863" v="13763" actId="478"/>
        <pc:sldMkLst>
          <pc:docMk/>
          <pc:sldMk cId="2141112203" sldId="269"/>
        </pc:sldMkLst>
        <pc:spChg chg="mod">
          <ac:chgData name="郭 昊" userId="77e67fca3700a6be" providerId="LiveId" clId="{421A26F4-84C9-4D4E-80E3-DB11FB8B9632}" dt="2022-06-04T03:53:13.664" v="7669" actId="20577"/>
          <ac:spMkLst>
            <pc:docMk/>
            <pc:sldMk cId="2141112203" sldId="269"/>
            <ac:spMk id="2" creationId="{49439116-8D24-4533-99F6-94090DA46235}"/>
          </ac:spMkLst>
        </pc:spChg>
        <pc:spChg chg="add mod">
          <ac:chgData name="郭 昊" userId="77e67fca3700a6be" providerId="LiveId" clId="{421A26F4-84C9-4D4E-80E3-DB11FB8B9632}" dt="2022-06-04T03:55:12.668" v="7996" actId="1076"/>
          <ac:spMkLst>
            <pc:docMk/>
            <pc:sldMk cId="2141112203" sldId="269"/>
            <ac:spMk id="3" creationId="{2907BB30-AB6A-4B66-89A5-45E2A6035836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6" creationId="{26789EA8-4C85-4ECE-9093-B68651C5F9C3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18" creationId="{805AF2F2-A6F4-4F7F-A38C-C435C990D8FA}"/>
          </ac:spMkLst>
        </pc:spChg>
        <pc:spChg chg="mod">
          <ac:chgData name="郭 昊" userId="77e67fca3700a6be" providerId="LiveId" clId="{421A26F4-84C9-4D4E-80E3-DB11FB8B9632}" dt="2022-06-04T04:10:22.162" v="9145" actId="20577"/>
          <ac:spMkLst>
            <pc:docMk/>
            <pc:sldMk cId="2141112203" sldId="269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0" creationId="{41CAFBCB-383C-4FB1-BB08-2BD3E5E3AD3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1" creationId="{4C6FD583-E3AD-42C6-80EA-80D6FBF6F25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1" creationId="{DF0FDEFB-48AD-4E25-A859-BB5C57C2B57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2" creationId="{C243FABC-DBFB-46CB-9548-B602E66606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3" creationId="{2BF1192C-7D85-482D-85EE-03280D0F547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3" creationId="{819A3BB7-4D9E-4FBD-A9EC-40A613243D4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6" creationId="{9B4E853A-0BE7-4841-9856-E4CA8F8CA7B8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6" creationId="{E29957C4-85E6-4B14-BDC7-B28802ED045B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27" creationId="{73811D81-833F-450E-B280-FB921F48AB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7" creationId="{E75E1554-8769-4ADF-8D0D-B03C329F7ED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2" creationId="{32F194ED-8E5F-4FA5-87B5-E3D2EB0A4D4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34" creationId="{002A2C09-1F32-4D81-BE19-DB330D8E1EC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4" creationId="{313CFFCA-6F39-433F-AE26-A77DE8EFE5E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5" creationId="{ABA4C73E-A91B-41F9-BB27-88ACCB56464F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6" creationId="{E9F6E9C2-8D9B-4634-91C0-685E5E5A65B4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37" creationId="{9782C35D-B117-433B-A6E8-83DDD8E47B79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8" creationId="{2825FAE6-34E4-421A-9C18-AA63F77138C8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9" creationId="{0E3014A2-F8B3-41D1-BF28-9C145AEFFE70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0" creationId="{6D598D18-2A05-456D-BDFB-C1CD34A7B157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1" creationId="{861F5D3E-AF14-4DD1-A450-5B481700A3F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2" creationId="{C20E35FF-D39E-4202-B485-57CF3673BEED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3" creationId="{4A5060B4-94C1-4E35-B04B-3B2B241667B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4" creationId="{1609D13D-6CF4-4DAB-BF88-BCC01B734E4E}"/>
          </ac:spMkLst>
        </pc:spChg>
        <pc:spChg chg="add del mod">
          <ac:chgData name="郭 昊" userId="77e67fca3700a6be" providerId="LiveId" clId="{421A26F4-84C9-4D4E-80E3-DB11FB8B9632}" dt="2022-06-04T04:35:00.613" v="10637" actId="478"/>
          <ac:spMkLst>
            <pc:docMk/>
            <pc:sldMk cId="2141112203" sldId="269"/>
            <ac:spMk id="45" creationId="{66775895-3F23-45A1-88D3-8DCAB42D227A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6" creationId="{21F8942F-A6DC-40F3-9433-FC665D88D19B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7" creationId="{5D0C66D5-4636-458D-862D-2B667FBB094F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8" creationId="{073D551C-2115-417B-92B0-E3B48E229618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9" creationId="{89618C42-A993-4BBF-93ED-545559F0FD7F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0" creationId="{5D307B74-8E2B-4907-8ECD-32372204366A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1" creationId="{651145D9-F6EE-4328-91D8-B715D87A58A7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2" creationId="{8166BB46-3388-4DC8-8AC4-CE88511107A7}"/>
          </ac:spMkLst>
        </pc:spChg>
        <pc:spChg chg="add mod">
          <ac:chgData name="郭 昊" userId="77e67fca3700a6be" providerId="LiveId" clId="{421A26F4-84C9-4D4E-80E3-DB11FB8B9632}" dt="2022-06-04T04:36:05.002" v="10675"/>
          <ac:spMkLst>
            <pc:docMk/>
            <pc:sldMk cId="2141112203" sldId="269"/>
            <ac:spMk id="53" creationId="{28418FFE-5ED1-4456-89C9-6B072787E2BC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4" creationId="{0A720660-E9ED-4C3E-8989-31DB876C283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14.446" v="13949" actId="962"/>
        <pc:sldMkLst>
          <pc:docMk/>
          <pc:sldMk cId="2703217381" sldId="270"/>
        </pc:sldMkLst>
        <pc:spChg chg="del">
          <ac:chgData name="郭 昊" userId="77e67fca3700a6be" providerId="LiveId" clId="{421A26F4-84C9-4D4E-80E3-DB11FB8B9632}" dt="2022-06-04T03:57:37.735" v="8039" actId="478"/>
          <ac:spMkLst>
            <pc:docMk/>
            <pc:sldMk cId="2703217381" sldId="270"/>
            <ac:spMk id="3" creationId="{2907BB30-AB6A-4B66-89A5-45E2A6035836}"/>
          </ac:spMkLst>
        </pc:spChg>
        <pc:spChg chg="add del mod">
          <ac:chgData name="郭 昊" userId="77e67fca3700a6be" providerId="LiveId" clId="{421A26F4-84C9-4D4E-80E3-DB11FB8B9632}" dt="2022-06-04T03:58:20.284" v="8058" actId="478"/>
          <ac:spMkLst>
            <pc:docMk/>
            <pc:sldMk cId="2703217381" sldId="270"/>
            <ac:spMk id="4" creationId="{D50FD6DC-DF44-4896-A83A-1C19EADC5AE6}"/>
          </ac:spMkLst>
        </pc:spChg>
        <pc:spChg chg="add mod">
          <ac:chgData name="郭 昊" userId="77e67fca3700a6be" providerId="LiveId" clId="{421A26F4-84C9-4D4E-80E3-DB11FB8B9632}" dt="2022-06-04T11:04:14.446" v="13949" actId="962"/>
          <ac:spMkLst>
            <pc:docMk/>
            <pc:sldMk cId="2703217381" sldId="270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02:26.732" v="8198" actId="20577"/>
          <ac:spMkLst>
            <pc:docMk/>
            <pc:sldMk cId="2703217381" sldId="270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0:29.460" v="9147"/>
          <ac:spMkLst>
            <pc:docMk/>
            <pc:sldMk cId="2703217381" sldId="270"/>
            <ac:spMk id="16" creationId="{A04D0A35-F124-4989-898F-D554ABB3F47C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7" creationId="{91B16619-05E3-4BF2-9A20-CDAD9439A0F3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8" creationId="{E94452D6-BF6E-4BF3-AB36-0605B2966993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19" creationId="{7AC0321F-9813-4878-A21B-6E3F060BFEA6}"/>
          </ac:spMkLst>
        </pc:spChg>
        <pc:spChg chg="del">
          <ac:chgData name="郭 昊" userId="77e67fca3700a6be" providerId="LiveId" clId="{421A26F4-84C9-4D4E-80E3-DB11FB8B9632}" dt="2022-06-04T04:10:29.240" v="9146" actId="478"/>
          <ac:spMkLst>
            <pc:docMk/>
            <pc:sldMk cId="2703217381" sldId="270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0" creationId="{20B3A658-7EEE-499C-BE01-B138E2F84B49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0" creationId="{A17D6606-9613-41C7-89CA-F9C08DB4C7C7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1" creationId="{60480A38-1E8B-42BA-AA4A-22B25AC9FA08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1" creationId="{BB2BEF1F-5171-4E02-94D1-CA515C5BF860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2" creationId="{19AE2725-86D3-4530-8218-DECCD06B372A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2" creationId="{7192E9F0-FDDA-43F7-BA2C-556624B09644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3" creationId="{6F7C00E5-879D-4A79-A082-734ABA8BB04E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6" creationId="{655F5CC9-AE29-44C0-9604-212C07DCA54E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7" creationId="{32F92D00-8584-4FBE-BB42-05C3E3C370D0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4" creationId="{E7E23F30-8FAD-47B3-8EA0-B59F5919DA58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5" creationId="{05313C62-2E00-4336-B4EE-27413F5E5E0D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36" creationId="{1ACD77D8-8E62-4801-918D-45EB48DE0496}"/>
          </ac:spMkLst>
        </pc:spChg>
        <pc:spChg chg="add mod">
          <ac:chgData name="郭 昊" userId="77e67fca3700a6be" providerId="LiveId" clId="{421A26F4-84C9-4D4E-80E3-DB11FB8B9632}" dt="2022-06-04T10:11:12.620" v="13611" actId="207"/>
          <ac:spMkLst>
            <pc:docMk/>
            <pc:sldMk cId="2703217381" sldId="270"/>
            <ac:spMk id="37" creationId="{10F83A4A-AEFC-4E22-97C6-32ECA2CCC93A}"/>
          </ac:spMkLst>
        </pc:spChg>
        <pc:spChg chg="add mod">
          <ac:chgData name="郭 昊" userId="77e67fca3700a6be" providerId="LiveId" clId="{421A26F4-84C9-4D4E-80E3-DB11FB8B9632}" dt="2022-06-04T10:11:15.276" v="13612" actId="207"/>
          <ac:spMkLst>
            <pc:docMk/>
            <pc:sldMk cId="2703217381" sldId="270"/>
            <ac:spMk id="38" creationId="{11F5FE04-2742-45AC-A434-EB516DF0E601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39" creationId="{E2C6441A-AF43-4D06-B141-C30E7DBA66EE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0" creationId="{7C7C5D7C-BB19-408B-8B38-B9DB723657F0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1" creationId="{2D0B620C-B37E-45F3-AD48-A61980BC3FF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2" creationId="{5BEF615D-35FD-4883-83F1-B58A3C9541E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3" creationId="{9F3C054F-E1CC-43FA-917A-81B877F44B5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4" creationId="{957C42DC-F148-4A93-AA76-C88D4BC0E5DF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5" creationId="{3D977830-1F6D-4CDC-A0E7-1F825C48B161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6" creationId="{250968BC-4DC0-45C3-B3DE-860A83C4DB6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7" creationId="{56B073C3-B1BE-4D59-9675-ED20766F048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8" creationId="{DF5EC411-1EB9-4C97-B8F9-51FAB8B4A2C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9" creationId="{718F0D1A-6DEA-48E3-BF85-39270ECE02B6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21.709" v="13950" actId="962"/>
        <pc:sldMkLst>
          <pc:docMk/>
          <pc:sldMk cId="1581127285" sldId="271"/>
        </pc:sldMkLst>
        <pc:spChg chg="mod">
          <ac:chgData name="郭 昊" userId="77e67fca3700a6be" providerId="LiveId" clId="{421A26F4-84C9-4D4E-80E3-DB11FB8B9632}" dt="2022-06-04T11:04:21.709" v="13950" actId="962"/>
          <ac:spMkLst>
            <pc:docMk/>
            <pc:sldMk cId="1581127285" sldId="271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2.470" v="9149"/>
          <ac:spMkLst>
            <pc:docMk/>
            <pc:sldMk cId="1581127285" sldId="271"/>
            <ac:spMk id="14" creationId="{4B0A818F-9A6B-4281-BD74-F0589C2A725A}"/>
          </ac:spMkLst>
        </pc:spChg>
        <pc:spChg chg="mod">
          <ac:chgData name="郭 昊" userId="77e67fca3700a6be" providerId="LiveId" clId="{421A26F4-84C9-4D4E-80E3-DB11FB8B9632}" dt="2022-06-04T04:05:36.460" v="8951" actId="20577"/>
          <ac:spMkLst>
            <pc:docMk/>
            <pc:sldMk cId="1581127285" sldId="271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6" creationId="{ABE363B6-EA45-4DAE-A18E-5D2933F6DA2F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7" creationId="{9E6E8903-D2C0-4EAC-AC90-12B2D571D868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8" creationId="{D724199E-9DA6-42E2-9D68-D8F09303AEF4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19" creationId="{19DF6C78-F6E6-4300-AD77-1398C4976F3D}"/>
          </ac:spMkLst>
        </pc:spChg>
        <pc:spChg chg="del">
          <ac:chgData name="郭 昊" userId="77e67fca3700a6be" providerId="LiveId" clId="{421A26F4-84C9-4D4E-80E3-DB11FB8B9632}" dt="2022-06-04T04:10:32.300" v="9148" actId="478"/>
          <ac:spMkLst>
            <pc:docMk/>
            <pc:sldMk cId="1581127285" sldId="271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0" creationId="{4C12F5F5-EAFD-4076-9A25-69F763A2B6BC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0" creationId="{9CB835F7-13EA-4AF3-86DF-E83FD82D8B86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1" creationId="{7535C471-50AC-4AE5-9379-571EF449E1D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1" creationId="{A6E8CCC3-E152-48D5-845E-ADF26C4ED41C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2" creationId="{D798E12D-3428-45E5-92F7-C9549EEC4EE2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3" creationId="{CEDF2F60-00ED-4CE7-ABB1-2F73544C99FC}"/>
          </ac:spMkLst>
        </pc:spChg>
        <pc:spChg chg="del mod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6" creationId="{52A83162-1C0F-4006-B90C-F86C06C03C7F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7" creationId="{9A3E39A6-8C3A-48DA-AEB6-6ACD93AD5AA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34" creationId="{C5EC79B4-E5E6-4D40-B8A1-6224E0DCE01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5" creationId="{FC2C1DC0-5BA1-44E2-99D2-4308AA33F32F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6" creationId="{794008FE-4E6C-4194-8763-E62A5F10B244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7" creationId="{F6F03A56-7445-4520-BEA5-42FA17579CF2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8" creationId="{83C35F01-51A7-4728-BF7F-00A23A4A56EC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39" creationId="{0FC1AFDA-04EB-4DB0-B1DD-2BCA40B0E899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0" creationId="{A52CA808-4182-485C-A404-870481DCD818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1" creationId="{CF9E479C-5138-4880-B571-C30DC340789E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2" creationId="{A3D34CE4-B74C-4AE9-87E4-35DC0D790FFA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3" creationId="{1E07BAA6-BBEE-4FD3-9E2B-ACB7FD32F7F1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4" creationId="{55D4F203-F992-40D1-AE5B-D433676641D2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30.729" v="13952" actId="962"/>
        <pc:sldMkLst>
          <pc:docMk/>
          <pc:sldMk cId="152027428" sldId="272"/>
        </pc:sldMkLst>
        <pc:spChg chg="mod">
          <ac:chgData name="郭 昊" userId="77e67fca3700a6be" providerId="LiveId" clId="{421A26F4-84C9-4D4E-80E3-DB11FB8B9632}" dt="2022-06-04T11:04:30.729" v="13952" actId="962"/>
          <ac:spMkLst>
            <pc:docMk/>
            <pc:sldMk cId="152027428" sldId="272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8.451" v="9153"/>
          <ac:spMkLst>
            <pc:docMk/>
            <pc:sldMk cId="152027428" sldId="272"/>
            <ac:spMk id="14" creationId="{95994BCB-168A-487A-9183-12FC3F0428A4}"/>
          </ac:spMkLst>
        </pc:spChg>
        <pc:spChg chg="mod">
          <ac:chgData name="郭 昊" userId="77e67fca3700a6be" providerId="LiveId" clId="{421A26F4-84C9-4D4E-80E3-DB11FB8B9632}" dt="2022-06-04T04:05:04.930" v="8935" actId="20577"/>
          <ac:spMkLst>
            <pc:docMk/>
            <pc:sldMk cId="152027428" sldId="272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6" creationId="{B0ACBE69-8D0F-427B-95E6-F31FC591FB4C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7" creationId="{8518E689-DEBB-4B4F-A265-291C345768E9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8" creationId="{6D051A6B-4FD6-49BF-A056-852893E581C6}"/>
          </ac:spMkLst>
        </pc:spChg>
        <pc:spChg chg="del">
          <ac:chgData name="郭 昊" userId="77e67fca3700a6be" providerId="LiveId" clId="{421A26F4-84C9-4D4E-80E3-DB11FB8B9632}" dt="2022-06-04T04:10:38.285" v="9152" actId="478"/>
          <ac:spMkLst>
            <pc:docMk/>
            <pc:sldMk cId="152027428" sldId="272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19" creationId="{8E52B44E-EDE5-4301-B022-935053BC8890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0" creationId="{AF0C7596-73DE-4172-913A-A21663562C07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0" creationId="{E032ABC5-F278-454E-95BC-CA29691A18FA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1" creationId="{1EFAD44E-0DFD-4EF8-8D96-4D68BECF5A62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1" creationId="{B433604E-D0C6-4CC0-85F6-E3CBC9A31E8C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2" creationId="{62BF7F69-C344-4F0E-AE5E-A76149487DBB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3" creationId="{9E3937B6-D6D4-4920-9B97-22B25AB93522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6" creationId="{D2A327B6-A4C1-49B2-BBD8-8D4D1C215550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7" creationId="{1FA420C8-F369-44BB-9B59-5786DE13E80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34" creationId="{7291EEAA-EB00-4423-9182-59436A5FCF24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5" creationId="{4A737D76-6773-4E59-B812-37795E34BE05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6" creationId="{6312DF2C-8745-4EB9-81D8-E481BDFCD83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7" creationId="{09FACB81-916E-4527-BAE4-AEA760121AD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8" creationId="{F0174BF5-B0F3-4CD1-AFAA-D67B74F29BB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9" creationId="{15D65056-8547-4857-B9A9-ECDE93AA87BE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0" creationId="{FA7B7628-99F8-48C5-9510-5A591ECF2D2B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1" creationId="{CAC83C56-8136-4E39-9531-F5917B721917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2" creationId="{A3802A9E-5550-460D-852F-6BA8A3DA29C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3" creationId="{897EB8EE-74E3-4442-A100-4942D405992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4" creationId="{4C9445E0-ECDE-44A4-A22E-4C832B0C6DC3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5" creationId="{75B85AC1-493F-4CB7-AD9A-014EDADD3A4E}"/>
          </ac:spMkLst>
        </pc:spChg>
        <pc:spChg chg="add mod">
          <ac:chgData name="郭 昊" userId="77e67fca3700a6be" providerId="LiveId" clId="{421A26F4-84C9-4D4E-80E3-DB11FB8B9632}" dt="2022-06-04T11:00:52.217" v="13776" actId="207"/>
          <ac:spMkLst>
            <pc:docMk/>
            <pc:sldMk cId="152027428" sldId="272"/>
            <ac:spMk id="46" creationId="{CA216A72-6BA1-4E64-AAF2-2CAD537A072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7" creationId="{D71D8EAD-47B8-414C-81B0-7E7F98EB1D9F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8" creationId="{D1E84612-8106-4570-B12F-4E85F6E17F3E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9" creationId="{0200D615-9C0B-4CD6-B614-5C4F7EE314F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0" creationId="{F1ED5AE1-CA5D-4FD3-B337-C758E9D33690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1" creationId="{20228333-7EAE-48A0-AD7F-3B0F76DA8E49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2" creationId="{F91E8DE7-6F39-4103-BDC7-6C850306AA4B}"/>
          </ac:spMkLst>
        </pc:spChg>
      </pc:sldChg>
      <pc:sldChg chg="add del">
        <pc:chgData name="郭 昊" userId="77e67fca3700a6be" providerId="LiveId" clId="{421A26F4-84C9-4D4E-80E3-DB11FB8B9632}" dt="2022-06-04T04:05:28.192" v="8940"/>
        <pc:sldMkLst>
          <pc:docMk/>
          <pc:sldMk cId="2676820167" sldId="273"/>
        </pc:sldMkLst>
      </pc:sldChg>
      <pc:sldChg chg="addSp delSp modSp add mod modTransition modNotesTx">
        <pc:chgData name="郭 昊" userId="77e67fca3700a6be" providerId="LiveId" clId="{421A26F4-84C9-4D4E-80E3-DB11FB8B9632}" dt="2022-06-04T11:04:25.943" v="13951" actId="962"/>
        <pc:sldMkLst>
          <pc:docMk/>
          <pc:sldMk cId="2758639294" sldId="273"/>
        </pc:sldMkLst>
        <pc:spChg chg="mod">
          <ac:chgData name="郭 昊" userId="77e67fca3700a6be" providerId="LiveId" clId="{421A26F4-84C9-4D4E-80E3-DB11FB8B9632}" dt="2022-06-04T11:04:25.943" v="13951" actId="962"/>
          <ac:spMkLst>
            <pc:docMk/>
            <pc:sldMk cId="2758639294" sldId="273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5.496" v="9151"/>
          <ac:spMkLst>
            <pc:docMk/>
            <pc:sldMk cId="2758639294" sldId="273"/>
            <ac:spMk id="14" creationId="{44A6B436-921A-480E-BB71-1C0FDD4649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6" creationId="{A8C357FB-E8DF-43C3-A4FC-3B1C8A63FEB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7" creationId="{B7B57268-15E2-4F29-945D-976A4858F3D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8" creationId="{76F02F03-047D-4C36-AB3F-854313397281}"/>
          </ac:spMkLst>
        </pc:spChg>
        <pc:spChg chg="del">
          <ac:chgData name="郭 昊" userId="77e67fca3700a6be" providerId="LiveId" clId="{421A26F4-84C9-4D4E-80E3-DB11FB8B9632}" dt="2022-06-04T04:10:35.343" v="9150" actId="478"/>
          <ac:spMkLst>
            <pc:docMk/>
            <pc:sldMk cId="2758639294" sldId="27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0" creationId="{80D7856F-1BD1-4D5D-8434-AB1F1D478570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1" creationId="{2D9A1CC8-390F-4945-B470-D0B18E578EFF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21" creationId="{633E2FC1-61CA-4F1A-A4C6-BE5002AB73C0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2" creationId="{D4926A2B-3A89-4AD0-9509-FD873F21B704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3" creationId="{0965FBB2-1F9A-45A2-AB56-5D9C35403A9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6" creationId="{A12F3C2F-AF1F-4AB0-8D99-A2FC3957E20A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7" creationId="{00E355F5-29A8-4BFF-990D-16628720573F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34" creationId="{78F1CA4E-0D76-456E-BACB-1853BD9B425C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5" creationId="{EDE7986D-C7C2-4F14-B543-BD8619D234AA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6" creationId="{EA83E952-7273-4170-8C90-F154868E1639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7" creationId="{84A5F401-46EA-4E74-8960-D1DA728D8535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8" creationId="{AC1F24F8-3D39-4FEF-9738-C4256F395754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39" creationId="{09DDC43B-1D3E-458C-85E5-0FE19B130F0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0" creationId="{10DBD0CC-7177-40F8-A0A7-5EC715F9D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1" creationId="{EADB3666-EFC9-46B3-9ADA-69E99C8678F9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2" creationId="{8D1B0A28-DB25-4F5E-88D0-44FE6A0D4DB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3" creationId="{C2401CC9-AE55-4B15-B08E-82FF3FA52BCB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4" creationId="{0EE33935-B784-4434-8C22-4728816A4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5" creationId="{318E059A-4051-41F0-9AA8-719D8D90B4B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6" creationId="{2FA26023-DC90-41B3-B144-2DBACDF1AF78}"/>
          </ac:spMkLst>
        </pc:spChg>
        <pc:graphicFrameChg chg="add del modGraphic">
          <ac:chgData name="郭 昊" userId="77e67fca3700a6be" providerId="LiveId" clId="{421A26F4-84C9-4D4E-80E3-DB11FB8B9632}" dt="2022-06-04T10:11:24.715" v="13616" actId="27309"/>
          <ac:graphicFrameMkLst>
            <pc:docMk/>
            <pc:sldMk cId="2758639294" sldId="273"/>
            <ac:graphicFrameMk id="4" creationId="{585FE1B7-2EEB-4898-8B60-C60CDF0F161A}"/>
          </ac:graphicFrameMkLst>
        </pc:graphicFrameChg>
      </pc:sldChg>
      <pc:sldChg chg="addSp delSp modSp add mod modTransition modNotesTx">
        <pc:chgData name="郭 昊" userId="77e67fca3700a6be" providerId="LiveId" clId="{421A26F4-84C9-4D4E-80E3-DB11FB8B9632}" dt="2022-06-04T11:01:04.389" v="13779" actId="207"/>
        <pc:sldMkLst>
          <pc:docMk/>
          <pc:sldMk cId="1457592793" sldId="274"/>
        </pc:sldMkLst>
        <pc:spChg chg="mod">
          <ac:chgData name="郭 昊" userId="77e67fca3700a6be" providerId="LiveId" clId="{421A26F4-84C9-4D4E-80E3-DB11FB8B9632}" dt="2022-06-04T04:06:47.647" v="9007" actId="20577"/>
          <ac:spMkLst>
            <pc:docMk/>
            <pc:sldMk cId="1457592793" sldId="27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4:50.918" v="9388" actId="1076"/>
          <ac:spMkLst>
            <pc:docMk/>
            <pc:sldMk cId="1457592793" sldId="274"/>
            <ac:spMk id="8" creationId="{9BC4F447-3E5E-44B5-94EA-E59F90289DE4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2:37.034" v="9324" actId="20577"/>
          <ac:spMkLst>
            <pc:docMk/>
            <pc:sldMk cId="1457592793" sldId="274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04:12:41.658" v="9326" actId="1076"/>
          <ac:spMkLst>
            <pc:docMk/>
            <pc:sldMk cId="1457592793" sldId="274"/>
            <ac:spMk id="17" creationId="{2C7425FB-4B30-434D-A750-D822B6C3A146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18" creationId="{64042C3D-9EA9-44E4-9510-9E8461DED141}"/>
          </ac:spMkLst>
        </pc:spChg>
        <pc:spChg chg="mod">
          <ac:chgData name="郭 昊" userId="77e67fca3700a6be" providerId="LiveId" clId="{421A26F4-84C9-4D4E-80E3-DB11FB8B9632}" dt="2022-06-04T04:09:04.520" v="9135" actId="20577"/>
          <ac:spMkLst>
            <pc:docMk/>
            <pc:sldMk cId="1457592793" sldId="274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20" creationId="{3D139B4A-C142-44A5-97A6-A2B44C45D4C4}"/>
          </ac:spMkLst>
        </pc:spChg>
        <pc:spChg chg="add del mod">
          <ac:chgData name="郭 昊" userId="77e67fca3700a6be" providerId="LiveId" clId="{421A26F4-84C9-4D4E-80E3-DB11FB8B9632}" dt="2022-06-04T04:13:56.573" v="9342" actId="478"/>
          <ac:spMkLst>
            <pc:docMk/>
            <pc:sldMk cId="1457592793" sldId="274"/>
            <ac:spMk id="23" creationId="{91A6DEB7-4A94-4575-B1A4-159C1976630B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6:38.706" v="10693" actId="478"/>
          <ac:spMkLst>
            <pc:docMk/>
            <pc:sldMk cId="1457592793" sldId="274"/>
            <ac:spMk id="26" creationId="{1188C81C-C0D4-4055-9E72-06820C171FCC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6" creationId="{F046044F-0777-49F7-8C7F-07ED7BF89157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27" creationId="{1A8093DC-C519-4E1D-90CF-8D09193F0519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7" creationId="{92381F56-B3BB-436E-B0AD-058A1F911B1D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4" creationId="{9A57E0C8-FDFB-4C25-9F60-071D1500214C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4" creationId="{E0DD66D9-B5E6-4DF9-92A5-C03E34F68314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5" creationId="{70A7FCDB-9CB9-4DFC-AA5F-77D49FBF16B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5" creationId="{70C7C6D2-0B2B-48B4-AA95-E38706EB8852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6" creationId="{2094F5E9-126E-4E06-9BBF-1D2E62078F3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6" creationId="{37E3C347-499D-4F1C-841D-884D0DE8BDA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7" creationId="{C240DABE-14CA-4B6D-8A92-33EF11AF866F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8" creationId="{F8683CA0-C5B8-44DC-8AB4-4621CF7B9866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9" creationId="{40EEECB6-AE03-458E-8C7B-A7888203437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0" creationId="{4DE4879D-0BD9-4805-8758-F6C71E69F53B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1" creationId="{01CAAAC5-6C30-4EE2-8316-2C73088D9283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2" creationId="{7DF1DB63-1951-403E-B0AC-EE236D70CA16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2" creationId="{AA210BC6-FE17-4F02-9E52-F46B7656C171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3" creationId="{44800ED2-14BA-46C4-BD9F-96150AEAB634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3" creationId="{5116BD14-8C04-4B58-BA51-1ED5399235D0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4" creationId="{14B88E51-371F-47B7-B252-71F5BF018AA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4" creationId="{B41BCA9B-BBEA-4A12-8D47-1D36AF90A2F3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5" creationId="{A39CCF31-C790-4185-925D-E8EB6CC8B61C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5" creationId="{ED09B795-34CC-46A6-B08D-CFF80456A1A5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6" creationId="{4DAA2D40-4BD5-4841-BF5E-E708B3B4421D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6" creationId="{6E99A2CA-B6BC-46BD-ADF8-453BFFA6E9E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7" creationId="{6CB9A273-F7A2-4165-9E79-6D7DB5C1A2C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8" creationId="{3ADF82D7-1E56-4F32-87F7-8452A27E2F7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9" creationId="{864249B4-2950-4977-B098-A870D98A2B58}"/>
          </ac:spMkLst>
        </pc:spChg>
        <pc:graphicFrameChg chg="add del mod">
          <ac:chgData name="郭 昊" userId="77e67fca3700a6be" providerId="LiveId" clId="{421A26F4-84C9-4D4E-80E3-DB11FB8B9632}" dt="2022-06-04T04:11:52.481" v="9310"/>
          <ac:graphicFrameMkLst>
            <pc:docMk/>
            <pc:sldMk cId="1457592793" sldId="274"/>
            <ac:graphicFrameMk id="3" creationId="{E28440B0-516F-4598-B8B7-667890952628}"/>
          </ac:graphicFrameMkLst>
        </pc:graphicFrameChg>
        <pc:cxnChg chg="add mod">
          <ac:chgData name="郭 昊" userId="77e67fca3700a6be" providerId="LiveId" clId="{421A26F4-84C9-4D4E-80E3-DB11FB8B9632}" dt="2022-06-04T04:13:01.818" v="9330" actId="13822"/>
          <ac:cxnSpMkLst>
            <pc:docMk/>
            <pc:sldMk cId="1457592793" sldId="274"/>
            <ac:cxnSpMk id="6" creationId="{481EC4FC-9772-420F-B4A3-5FBD48F88417}"/>
          </ac:cxnSpMkLst>
        </pc:cxnChg>
        <pc:cxnChg chg="add mod">
          <ac:chgData name="郭 昊" userId="77e67fca3700a6be" providerId="LiveId" clId="{421A26F4-84C9-4D4E-80E3-DB11FB8B9632}" dt="2022-06-04T04:13:13.315" v="9333" actId="14100"/>
          <ac:cxnSpMkLst>
            <pc:docMk/>
            <pc:sldMk cId="1457592793" sldId="274"/>
            <ac:cxnSpMk id="21" creationId="{D0297C90-BA41-4858-96C6-8867FFB5FC12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1:46.387" v="13624"/>
        <pc:sldMkLst>
          <pc:docMk/>
          <pc:sldMk cId="3528600397" sldId="275"/>
        </pc:sldMkLst>
        <pc:spChg chg="mod">
          <ac:chgData name="郭 昊" userId="77e67fca3700a6be" providerId="LiveId" clId="{421A26F4-84C9-4D4E-80E3-DB11FB8B9632}" dt="2022-06-04T04:18:18.583" v="9599" actId="14100"/>
          <ac:spMkLst>
            <pc:docMk/>
            <pc:sldMk cId="3528600397" sldId="275"/>
            <ac:spMk id="8" creationId="{9BC4F447-3E5E-44B5-94EA-E59F90289DE4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2" creationId="{5E57B5AB-AA47-4C19-8B69-0DC1BD14F88B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3" creationId="{81FE73D6-9B13-4349-BD33-34B03B72FFD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4" creationId="{2B9A0815-E18A-41F7-887E-C2C8C30668DE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5" creationId="{86B745AA-36E5-4E6A-9223-465DC172349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6" creationId="{38F82E4A-0C71-4E49-ABB7-F25A64CF817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7" creationId="{2C7425FB-4B30-434D-A750-D822B6C3A146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8" creationId="{64042C3D-9EA9-44E4-9510-9E8461DED141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0" creationId="{3D139B4A-C142-44A5-97A6-A2B44C45D4C4}"/>
          </ac:spMkLst>
        </pc:spChg>
        <pc:spChg chg="add mod">
          <ac:chgData name="郭 昊" userId="77e67fca3700a6be" providerId="LiveId" clId="{421A26F4-84C9-4D4E-80E3-DB11FB8B9632}" dt="2022-06-04T04:19:53.837" v="9811" actId="14100"/>
          <ac:spMkLst>
            <pc:docMk/>
            <pc:sldMk cId="3528600397" sldId="275"/>
            <ac:spMk id="22" creationId="{392F5ECE-0913-4FDC-AFEB-259241D30D03}"/>
          </ac:spMkLst>
        </pc:spChg>
        <pc:spChg chg="add mod">
          <ac:chgData name="郭 昊" userId="77e67fca3700a6be" providerId="LiveId" clId="{421A26F4-84C9-4D4E-80E3-DB11FB8B9632}" dt="2022-06-04T04:20:41.265" v="10006" actId="1076"/>
          <ac:spMkLst>
            <pc:docMk/>
            <pc:sldMk cId="3528600397" sldId="275"/>
            <ac:spMk id="23" creationId="{1C790080-16B6-48CE-8F48-4A4A27B88F2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6" creationId="{7589F2EE-88C0-4708-8803-8EBB77B0FDCF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7" creationId="{FDF7E7A2-150F-4C73-993E-22DC6FA81363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4" creationId="{2E62364A-C14C-4FAC-B064-58BBE8F8F0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5" creationId="{9154F8F9-6738-4EA5-90F7-4CF4D660B64B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6" creationId="{E988908B-4FD1-4F19-AF3C-0D011A6EBC16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7" creationId="{87C1927C-10A5-44F2-96A7-313695E0E90B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8" creationId="{C67B3FDA-8867-4F8E-963E-E2F4C89BDDB3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9" creationId="{781FA946-D22D-45D4-801E-FDF3BAB57661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0" creationId="{DF2FB9E2-DE70-4555-8C25-CAA2DBDC26A7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1" creationId="{A758F53B-5B89-47DB-A2C4-288EB2F6ADC0}"/>
          </ac:spMkLst>
        </pc:sp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6" creationId="{481EC4FC-9772-420F-B4A3-5FBD48F88417}"/>
          </ac:cxnSpMkLst>
        </pc:cxn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21" creationId="{D0297C90-BA41-4858-96C6-8867FFB5FC12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1:05:12.117" v="13953" actId="962"/>
        <pc:sldMkLst>
          <pc:docMk/>
          <pc:sldMk cId="2862777801" sldId="276"/>
        </pc:sldMkLst>
        <pc:spChg chg="mod">
          <ac:chgData name="郭 昊" userId="77e67fca3700a6be" providerId="LiveId" clId="{421A26F4-84C9-4D4E-80E3-DB11FB8B9632}" dt="2022-06-04T04:22:05.772" v="10018" actId="20577"/>
          <ac:spMkLst>
            <pc:docMk/>
            <pc:sldMk cId="2862777801" sldId="276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4:22:13.601" v="10019" actId="478"/>
          <ac:spMkLst>
            <pc:docMk/>
            <pc:sldMk cId="2862777801" sldId="276"/>
            <ac:spMk id="3" creationId="{188DD5FE-2D20-46A0-AB7A-55AEB915A996}"/>
          </ac:spMkLst>
        </pc:spChg>
        <pc:spChg chg="add mod">
          <ac:chgData name="郭 昊" userId="77e67fca3700a6be" providerId="LiveId" clId="{421A26F4-84C9-4D4E-80E3-DB11FB8B9632}" dt="2022-06-04T04:24:31.676" v="10106" actId="20577"/>
          <ac:spMkLst>
            <pc:docMk/>
            <pc:sldMk cId="2862777801" sldId="276"/>
            <ac:spMk id="4" creationId="{656B9D0F-C3B5-41CF-91EF-B0D42972EB29}"/>
          </ac:spMkLst>
        </pc:spChg>
        <pc:spChg chg="add mod">
          <ac:chgData name="郭 昊" userId="77e67fca3700a6be" providerId="LiveId" clId="{421A26F4-84C9-4D4E-80E3-DB11FB8B9632}" dt="2022-06-04T04:24:37.352" v="10120" actId="20577"/>
          <ac:spMkLst>
            <pc:docMk/>
            <pc:sldMk cId="2862777801" sldId="276"/>
            <ac:spMk id="5" creationId="{FD9EF8F2-7322-4A88-AE50-084F7C3C48CB}"/>
          </ac:spMkLst>
        </pc:spChg>
        <pc:spChg chg="add mod">
          <ac:chgData name="郭 昊" userId="77e67fca3700a6be" providerId="LiveId" clId="{421A26F4-84C9-4D4E-80E3-DB11FB8B9632}" dt="2022-06-04T04:24:02.900" v="10088" actId="1076"/>
          <ac:spMkLst>
            <pc:docMk/>
            <pc:sldMk cId="2862777801" sldId="276"/>
            <ac:spMk id="6" creationId="{AEC83F8D-ED57-43C9-A5E9-A076067059E2}"/>
          </ac:spMkLst>
        </pc:spChg>
        <pc:spChg chg="add mod">
          <ac:chgData name="郭 昊" userId="77e67fca3700a6be" providerId="LiveId" clId="{421A26F4-84C9-4D4E-80E3-DB11FB8B9632}" dt="2022-06-04T04:24:41.977" v="10131" actId="20577"/>
          <ac:spMkLst>
            <pc:docMk/>
            <pc:sldMk cId="2862777801" sldId="276"/>
            <ac:spMk id="7" creationId="{29E8BB6A-9D84-4F62-AE96-BFA2ED48C1E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8" creationId="{35FBE66D-F3D2-46F7-BF44-8730757770B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9" creationId="{A7EDC532-0FE0-407F-A02C-E9BD91B5AFAA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0" creationId="{C0D23A72-AC6E-4CD6-86ED-2901062434E3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1" creationId="{16B7CDC2-96BD-4914-A7D0-02C5329359F0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2" creationId="{BD9395C7-1667-49A4-8EF8-B0B9EE98361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3" creationId="{9C660205-D991-49CE-AABE-FE5E7DA2B197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4" creationId="{C948AE7E-9FA5-4591-BCE1-99B7DDE92E7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5" creationId="{1733CD54-F2BF-455C-B8CC-59C7E2FFA2EB}"/>
          </ac:spMkLst>
        </pc:spChg>
        <pc:spChg chg="add mod">
          <ac:chgData name="郭 昊" userId="77e67fca3700a6be" providerId="LiveId" clId="{421A26F4-84C9-4D4E-80E3-DB11FB8B9632}" dt="2022-06-04T11:05:12.117" v="13953" actId="962"/>
          <ac:spMkLst>
            <pc:docMk/>
            <pc:sldMk cId="2862777801" sldId="276"/>
            <ac:spMk id="19" creationId="{FFB93148-AC2E-4F38-8E6E-8AB1F66008B8}"/>
          </ac:spMkLst>
        </pc:spChg>
        <pc:spChg chg="add mod">
          <ac:chgData name="郭 昊" userId="77e67fca3700a6be" providerId="LiveId" clId="{421A26F4-84C9-4D4E-80E3-DB11FB8B9632}" dt="2022-06-04T04:25:09.299" v="10168" actId="20577"/>
          <ac:spMkLst>
            <pc:docMk/>
            <pc:sldMk cId="2862777801" sldId="276"/>
            <ac:spMk id="24" creationId="{4F2E8169-26ED-4BEE-9C93-444E278603DA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5" creationId="{73AF22E1-20A8-4D8B-8251-9722061E7F4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6" creationId="{97F75CC9-779E-4064-94E7-AB2F5431F3C9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7" creationId="{F3EF0CE4-2FFF-4008-992F-1DD218B39CE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8" creationId="{3E38256C-94D3-449C-9636-DB6600047A50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0" creationId="{1A8DC8A2-BC08-4B09-AD11-56852A60F533}"/>
          </ac:spMkLst>
        </pc:spChg>
        <pc:spChg chg="add del mod">
          <ac:chgData name="郭 昊" userId="77e67fca3700a6be" providerId="LiveId" clId="{421A26F4-84C9-4D4E-80E3-DB11FB8B9632}" dt="2022-06-04T04:32:43.114" v="10620"/>
          <ac:spMkLst>
            <pc:docMk/>
            <pc:sldMk cId="2862777801" sldId="276"/>
            <ac:spMk id="30" creationId="{B419ABAD-ABCB-452F-9691-A96C54C195F3}"/>
          </ac:spMkLst>
        </pc:spChg>
        <pc:spChg chg="add mod">
          <ac:chgData name="郭 昊" userId="77e67fca3700a6be" providerId="LiveId" clId="{421A26F4-84C9-4D4E-80E3-DB11FB8B9632}" dt="2022-06-04T10:11:58.660" v="13628" actId="207"/>
          <ac:spMkLst>
            <pc:docMk/>
            <pc:sldMk cId="2862777801" sldId="276"/>
            <ac:spMk id="31" creationId="{C838A107-0E20-46D9-989F-EF745FF3ECC7}"/>
          </ac:spMkLst>
        </pc:spChg>
        <pc:spChg chg="add mod">
          <ac:chgData name="郭 昊" userId="77e67fca3700a6be" providerId="LiveId" clId="{421A26F4-84C9-4D4E-80E3-DB11FB8B9632}" dt="2022-06-04T10:12:03.104" v="13630" actId="207"/>
          <ac:spMkLst>
            <pc:docMk/>
            <pc:sldMk cId="2862777801" sldId="276"/>
            <ac:spMk id="32" creationId="{E11ECDDE-ACFC-4979-A1A4-C823AEC07E83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3" creationId="{4074962C-480A-41FC-92ED-0A57811B1860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5" creationId="{A2A24066-A47E-48A2-8B1B-3505A76FCA3D}"/>
          </ac:spMkLst>
        </pc:spChg>
        <pc:cxnChg chg="add mod">
          <ac:chgData name="郭 昊" userId="77e67fca3700a6be" providerId="LiveId" clId="{421A26F4-84C9-4D4E-80E3-DB11FB8B9632}" dt="2022-06-04T04:24:18.260" v="10091" actId="14100"/>
          <ac:cxnSpMkLst>
            <pc:docMk/>
            <pc:sldMk cId="2862777801" sldId="276"/>
            <ac:cxnSpMk id="16" creationId="{F9B3C157-A435-4311-82DB-D216944DB044}"/>
          </ac:cxnSpMkLst>
        </pc:cxnChg>
        <pc:cxnChg chg="add mod">
          <ac:chgData name="郭 昊" userId="77e67fca3700a6be" providerId="LiveId" clId="{421A26F4-84C9-4D4E-80E3-DB11FB8B9632}" dt="2022-06-04T04:24:22.139" v="10092" actId="14100"/>
          <ac:cxnSpMkLst>
            <pc:docMk/>
            <pc:sldMk cId="2862777801" sldId="276"/>
            <ac:cxnSpMk id="18" creationId="{E39AF62F-58C1-4F68-9FE1-42343682C93D}"/>
          </ac:cxnSpMkLst>
        </pc:cxnChg>
      </pc:sldChg>
      <pc:sldChg chg="addSp delSp modSp mod modTransition modNotesTx">
        <pc:chgData name="郭 昊" userId="77e67fca3700a6be" providerId="LiveId" clId="{421A26F4-84C9-4D4E-80E3-DB11FB8B9632}" dt="2022-06-04T11:05:31.080" v="13957" actId="962"/>
        <pc:sldMkLst>
          <pc:docMk/>
          <pc:sldMk cId="2894885175" sldId="277"/>
        </pc:sldMkLst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8" creationId="{1D5173F2-FDF7-44A7-BFB0-F50A45ABE27E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9" creationId="{5D78826A-3D1F-4780-AE1F-BD7C36E61D46}"/>
          </ac:spMkLst>
        </pc:spChg>
        <pc:spChg chg="add mod">
          <ac:chgData name="郭 昊" userId="77e67fca3700a6be" providerId="LiveId" clId="{421A26F4-84C9-4D4E-80E3-DB11FB8B9632}" dt="2022-06-04T10:12:31.349" v="13634" actId="207"/>
          <ac:spMkLst>
            <pc:docMk/>
            <pc:sldMk cId="2894885175" sldId="277"/>
            <ac:spMk id="20" creationId="{4CBD914C-3958-4C57-9925-4343B0C25184}"/>
          </ac:spMkLst>
        </pc:spChg>
        <pc:spChg chg="add mod">
          <ac:chgData name="郭 昊" userId="77e67fca3700a6be" providerId="LiveId" clId="{421A26F4-84C9-4D4E-80E3-DB11FB8B9632}" dt="2022-06-04T10:12:38.416" v="13637" actId="207"/>
          <ac:spMkLst>
            <pc:docMk/>
            <pc:sldMk cId="2894885175" sldId="277"/>
            <ac:spMk id="21" creationId="{E1AF1297-75BA-47B3-924A-4B5A804FCE49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22" creationId="{754BE72D-CC41-418C-9110-55ADB8AADAD8}"/>
          </ac:spMkLst>
        </pc:spChg>
        <pc:spChg chg="del">
          <ac:chgData name="郭 昊" userId="77e67fca3700a6be" providerId="LiveId" clId="{421A26F4-84C9-4D4E-80E3-DB11FB8B9632}" dt="2022-06-04T10:12:26.475" v="13632" actId="478"/>
          <ac:spMkLst>
            <pc:docMk/>
            <pc:sldMk cId="2894885175" sldId="277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9" creationId="{BE5F3833-0599-4F6C-ACC9-17E5AF40CE31}"/>
          </ac:spMkLst>
        </pc:spChg>
        <pc:spChg chg="mod">
          <ac:chgData name="郭 昊" userId="77e67fca3700a6be" providerId="LiveId" clId="{421A26F4-84C9-4D4E-80E3-DB11FB8B9632}" dt="2022-06-04T11:05:20.295" v="13955" actId="962"/>
          <ac:spMkLst>
            <pc:docMk/>
            <pc:sldMk cId="2894885175" sldId="277"/>
            <ac:spMk id="47" creationId="{73684F20-1632-9B51-3FA8-0F071D19FCA1}"/>
          </ac:spMkLst>
        </pc:spChg>
        <pc:spChg chg="mod">
          <ac:chgData name="郭 昊" userId="77e67fca3700a6be" providerId="LiveId" clId="{421A26F4-84C9-4D4E-80E3-DB11FB8B9632}" dt="2022-06-04T11:05:17.495" v="13954" actId="962"/>
          <ac:spMkLst>
            <pc:docMk/>
            <pc:sldMk cId="2894885175" sldId="277"/>
            <ac:spMk id="51" creationId="{D25BEB75-1C5E-FC6F-84E9-401F10C61A58}"/>
          </ac:spMkLst>
        </pc:spChg>
        <pc:spChg chg="mod">
          <ac:chgData name="郭 昊" userId="77e67fca3700a6be" providerId="LiveId" clId="{421A26F4-84C9-4D4E-80E3-DB11FB8B9632}" dt="2022-06-04T11:05:31.080" v="13957" actId="962"/>
          <ac:spMkLst>
            <pc:docMk/>
            <pc:sldMk cId="2894885175" sldId="277"/>
            <ac:spMk id="52" creationId="{D8B94F85-EDDE-463D-63B9-C7B8E63BDF1D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5.474" v="13640"/>
        <pc:sldMkLst>
          <pc:docMk/>
          <pc:sldMk cId="2896301863" sldId="278"/>
        </pc:sldMkLst>
        <pc:spChg chg="add mod">
          <ac:chgData name="郭 昊" userId="77e67fca3700a6be" providerId="LiveId" clId="{421A26F4-84C9-4D4E-80E3-DB11FB8B9632}" dt="2022-06-04T09:41:09.475" v="11974" actId="255"/>
          <ac:spMkLst>
            <pc:docMk/>
            <pc:sldMk cId="2896301863" sldId="278"/>
            <ac:spMk id="10" creationId="{73EBC70F-D879-4FCD-9FA4-6236E06820E7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1" creationId="{E1D8FDC5-4F3A-47B0-AA30-436119F7AEBA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2" creationId="{64BE82D7-26BA-4773-B257-CCC1F027549E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3" creationId="{A506B539-038A-4BF0-9318-3F0359089759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4" creationId="{BBB916EE-D718-4967-9D7F-E1900E570DCD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5" creationId="{ACA3021D-8007-43C1-8ECE-9C59B7EB1A19}"/>
          </ac:spMkLst>
        </pc:spChg>
        <pc:spChg chg="del mod">
          <ac:chgData name="郭 昊" userId="77e67fca3700a6be" providerId="LiveId" clId="{421A26F4-84C9-4D4E-80E3-DB11FB8B9632}" dt="2022-06-04T09:40:31.225" v="11851" actId="478"/>
          <ac:spMkLst>
            <pc:docMk/>
            <pc:sldMk cId="2896301863" sldId="278"/>
            <ac:spMk id="18" creationId="{BD0A6647-13A6-ECCF-BF1C-502ADE9004FD}"/>
          </ac:spMkLst>
        </pc:spChg>
        <pc:spChg chg="del">
          <ac:chgData name="郭 昊" userId="77e67fca3700a6be" providerId="LiveId" clId="{421A26F4-84C9-4D4E-80E3-DB11FB8B9632}" dt="2022-06-04T10:12:45.252" v="13639" actId="478"/>
          <ac:spMkLst>
            <pc:docMk/>
            <pc:sldMk cId="2896301863" sldId="278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9.050" v="13642"/>
        <pc:sldMkLst>
          <pc:docMk/>
          <pc:sldMk cId="3206347003" sldId="279"/>
        </pc:sldMkLst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4" creationId="{86A2D8E0-3325-454A-8957-C48F112BB164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6" creationId="{E05CF6DA-5E6A-44BF-BFA4-89FA383FB9B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7" creationId="{953A591F-EDB3-4A7C-A3FE-4F1066D69DFA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8" creationId="{B12DD92D-3DBE-40D6-9143-4CA2C8381CC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9" creationId="{587A4134-1618-4735-82D3-C79D748B39A2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6:30.503" v="14230" actId="20577"/>
        <pc:sldMkLst>
          <pc:docMk/>
          <pc:sldMk cId="2162168036" sldId="280"/>
        </pc:sldMkLst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8" creationId="{00F492EF-8762-4F48-8855-80A6F384D27D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9" creationId="{B299DDC3-56B7-407D-AE78-D9FD7B346CC1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0" creationId="{5CAFF680-9BF4-4227-BA20-58ED4BCE2B9B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1" creationId="{FF327FC6-D5BC-45E5-A2EC-44E4F8466E47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2" creationId="{1A948C9A-3B11-43DD-BDCE-F79610C1BAA4}"/>
          </ac:spMkLst>
        </pc:spChg>
      </pc:sldChg>
      <pc:sldChg chg="addSp delSp modSp mod modTransition">
        <pc:chgData name="郭 昊" userId="77e67fca3700a6be" providerId="LiveId" clId="{421A26F4-84C9-4D4E-80E3-DB11FB8B9632}" dt="2022-06-04T11:08:29.228" v="14240" actId="478"/>
        <pc:sldMkLst>
          <pc:docMk/>
          <pc:sldMk cId="1334429273" sldId="281"/>
        </pc:sldMkLst>
        <pc:spChg chg="mod">
          <ac:chgData name="郭 昊" userId="77e67fca3700a6be" providerId="LiveId" clId="{421A26F4-84C9-4D4E-80E3-DB11FB8B9632}" dt="2022-06-04T11:07:56.551" v="14236" actId="962"/>
          <ac:spMkLst>
            <pc:docMk/>
            <pc:sldMk cId="1334429273" sldId="281"/>
            <ac:spMk id="20" creationId="{4405C20E-0DEA-2CBE-3FFA-D1B465F18272}"/>
          </ac:spMkLst>
        </pc:spChg>
        <pc:spChg chg="mod">
          <ac:chgData name="郭 昊" userId="77e67fca3700a6be" providerId="LiveId" clId="{421A26F4-84C9-4D4E-80E3-DB11FB8B9632}" dt="2022-06-04T11:07:01.025" v="14232" actId="962"/>
          <ac:spMkLst>
            <pc:docMk/>
            <pc:sldMk cId="1334429273" sldId="281"/>
            <ac:spMk id="24" creationId="{F3DFC1FE-F11C-AA1A-D444-303D02817BE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2" creationId="{06D9BFF9-8BE2-4C86-B658-72FBFE777909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3" creationId="{86BF3B71-3F70-4C4A-A141-4F3EF5D4FE3B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4" creationId="{DF7C98BD-2BE6-41CC-9971-D2FB71FC3327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5" creationId="{AA98D756-1E7C-4B6E-A8E5-12DD4362ACF3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6" creationId="{F7286819-F1C1-4700-9600-46C6EE681782}"/>
          </ac:spMkLst>
        </pc:spChg>
        <pc:spChg chg="add del mod ord">
          <ac:chgData name="郭 昊" userId="77e67fca3700a6be" providerId="LiveId" clId="{421A26F4-84C9-4D4E-80E3-DB11FB8B9632}" dt="2022-06-04T11:08:29.228" v="14240" actId="478"/>
          <ac:spMkLst>
            <pc:docMk/>
            <pc:sldMk cId="1334429273" sldId="281"/>
            <ac:spMk id="37" creationId="{0C876D88-5163-4188-8ED7-383BE16768AF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7:18.354" v="14233" actId="962"/>
        <pc:sldMkLst>
          <pc:docMk/>
          <pc:sldMk cId="3110123109" sldId="282"/>
        </pc:sldMkLst>
        <pc:spChg chg="del mod">
          <ac:chgData name="郭 昊" userId="77e67fca3700a6be" providerId="LiveId" clId="{421A26F4-84C9-4D4E-80E3-DB11FB8B9632}" dt="2022-06-04T09:20:28.215" v="10717" actId="478"/>
          <ac:spMkLst>
            <pc:docMk/>
            <pc:sldMk cId="3110123109" sldId="282"/>
            <ac:spMk id="3" creationId="{C17C9324-5BF9-AAD3-ABD6-B646726EF40B}"/>
          </ac:spMkLst>
        </pc:spChg>
        <pc:spChg chg="add mod ord">
          <ac:chgData name="郭 昊" userId="77e67fca3700a6be" providerId="LiveId" clId="{421A26F4-84C9-4D4E-80E3-DB11FB8B9632}" dt="2022-06-04T09:21:47.276" v="10736" actId="1076"/>
          <ac:spMkLst>
            <pc:docMk/>
            <pc:sldMk cId="3110123109" sldId="282"/>
            <ac:spMk id="4" creationId="{D509D56D-F6EE-4993-9E26-4EDB93AD0D57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9" creationId="{BE5F3833-0599-4F6C-ACC9-17E5AF40CE31}"/>
          </ac:spMkLst>
        </pc:spChg>
        <pc:spChg chg="del mod">
          <ac:chgData name="郭 昊" userId="77e67fca3700a6be" providerId="LiveId" clId="{421A26F4-84C9-4D4E-80E3-DB11FB8B9632}" dt="2022-06-04T09:22:16.210" v="10742" actId="478"/>
          <ac:spMkLst>
            <pc:docMk/>
            <pc:sldMk cId="3110123109" sldId="282"/>
            <ac:spMk id="33" creationId="{E4531F48-B26C-DF1A-15E8-855D16970394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4" creationId="{B382B02C-F33E-45C2-81B7-6A95372D20A0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09:24:06.822" v="10766" actId="478"/>
          <ac:spMkLst>
            <pc:docMk/>
            <pc:sldMk cId="3110123109" sldId="282"/>
            <ac:spMk id="36" creationId="{05D56858-F28F-4A66-A754-FF14438E3346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7" creationId="{7F2DD5A6-7C7D-4D5D-8332-E36AF291E672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8" creationId="{377435CD-5901-45BB-892D-5445D65816C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9" creationId="{6A54D08D-75E0-4689-89EF-357FDC750920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0" creationId="{36940B6B-3C67-418A-9CB3-EEE5DCFE118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1" creationId="{C4CED503-5EEC-453D-8A96-C313C006F651}"/>
          </ac:spMkLst>
        </pc:spChg>
        <pc:spChg chg="mod">
          <ac:chgData name="郭 昊" userId="77e67fca3700a6be" providerId="LiveId" clId="{421A26F4-84C9-4D4E-80E3-DB11FB8B9632}" dt="2022-06-04T11:07:18.354" v="14233" actId="962"/>
          <ac:spMkLst>
            <pc:docMk/>
            <pc:sldMk cId="3110123109" sldId="282"/>
            <ac:spMk id="42" creationId="{0B7DC948-6411-4842-A5B7-76F5463F842C}"/>
          </ac:spMkLst>
        </pc:spChg>
        <pc:grpChg chg="add mod">
          <ac:chgData name="郭 昊" userId="77e67fca3700a6be" providerId="LiveId" clId="{421A26F4-84C9-4D4E-80E3-DB11FB8B9632}" dt="2022-06-04T09:24:36.892" v="10770" actId="164"/>
          <ac:grpSpMkLst>
            <pc:docMk/>
            <pc:sldMk cId="3110123109" sldId="282"/>
            <ac:grpSpMk id="15" creationId="{6D7B5E67-F7E8-4D29-9324-76B1AFB25639}"/>
          </ac:grpSpMkLst>
        </pc:grpChg>
        <pc:cxnChg chg="add mod">
          <ac:chgData name="郭 昊" userId="77e67fca3700a6be" providerId="LiveId" clId="{421A26F4-84C9-4D4E-80E3-DB11FB8B9632}" dt="2022-06-04T09:21:50.130" v="10737" actId="14100"/>
          <ac:cxnSpMkLst>
            <pc:docMk/>
            <pc:sldMk cId="3110123109" sldId="282"/>
            <ac:cxnSpMk id="6" creationId="{1CD83851-8D77-4506-AD37-35E7A7D067FB}"/>
          </ac:cxnSpMkLst>
        </pc:cxnChg>
        <pc:cxnChg chg="add mod">
          <ac:chgData name="郭 昊" userId="77e67fca3700a6be" providerId="LiveId" clId="{421A26F4-84C9-4D4E-80E3-DB11FB8B9632}" dt="2022-06-04T09:21:52.712" v="10738" actId="14100"/>
          <ac:cxnSpMkLst>
            <pc:docMk/>
            <pc:sldMk cId="3110123109" sldId="282"/>
            <ac:cxnSpMk id="21" creationId="{45866F80-90E3-4CA1-B653-7DAB6B21F2A5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3:16.226" v="13654" actId="207"/>
        <pc:sldMkLst>
          <pc:docMk/>
          <pc:sldMk cId="4004647213" sldId="283"/>
        </pc:sldMkLst>
        <pc:spChg chg="mod">
          <ac:chgData name="郭 昊" userId="77e67fca3700a6be" providerId="LiveId" clId="{421A26F4-84C9-4D4E-80E3-DB11FB8B9632}" dt="2022-06-04T09:26:02.634" v="10791" actId="20577"/>
          <ac:spMkLst>
            <pc:docMk/>
            <pc:sldMk cId="4004647213" sldId="283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4" creationId="{D509D56D-F6EE-4993-9E26-4EDB93AD0D57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4" creationId="{A1B8984C-85B0-1F21-8AA0-953111FEF0E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6" creationId="{6C45FB23-74C9-470B-B6D6-6FF0DDF01A08}"/>
          </ac:spMkLst>
        </pc:spChg>
        <pc:spChg chg="mod">
          <ac:chgData name="郭 昊" userId="77e67fca3700a6be" providerId="LiveId" clId="{421A26F4-84C9-4D4E-80E3-DB11FB8B9632}" dt="2022-06-04T09:28:03.614" v="10980"/>
          <ac:spMkLst>
            <pc:docMk/>
            <pc:sldMk cId="4004647213" sldId="283"/>
            <ac:spMk id="18" creationId="{2313CE16-DD0C-5EE1-E338-D6A46B929C5F}"/>
          </ac:spMkLst>
        </pc:spChg>
        <pc:spChg chg="del mod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2" creationId="{90048FC5-4662-8B6F-6EF4-6360A9D8D3A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3" creationId="{C7C8E78B-5EDB-C64D-D209-EED976B5910E}"/>
          </ac:spMkLst>
        </pc:spChg>
        <pc:spChg chg="add mod">
          <ac:chgData name="郭 昊" userId="77e67fca3700a6be" providerId="LiveId" clId="{421A26F4-84C9-4D4E-80E3-DB11FB8B9632}" dt="2022-06-04T09:28:59.470" v="11134" actId="20577"/>
          <ac:spMkLst>
            <pc:docMk/>
            <pc:sldMk cId="4004647213" sldId="283"/>
            <ac:spMk id="24" creationId="{B6297514-6915-4382-85B6-90B022DF5FA6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7" creationId="{F3EF0CE4-2FFF-4008-992F-1DD218B39CE3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8" creationId="{3E38256C-94D3-449C-9636-DB6600047A50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9" creationId="{BE5F3833-0599-4F6C-ACC9-17E5AF40CE3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0" creationId="{A9E0066F-ACC2-82DB-3146-DEEEC51B873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1" creationId="{24D2FF62-582A-5B87-F862-640801B54ED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2" creationId="{6D0CF8E2-2DDF-3DFE-C671-2CE967F7555E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3" creationId="{805B7B79-939B-4B02-B4C1-6CD7B75BBB0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4" creationId="{B382B02C-F33E-45C2-81B7-6A95372D20A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6" creationId="{688EC6DE-0D85-4DD2-A841-2E0AB1320586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7" creationId="{13C72A0B-417A-4EDC-9642-2E10C8B8ECFA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8" creationId="{AE0975AF-4975-4746-A057-F051D6B87C3F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9" creationId="{10AFB65A-A0D4-4E8F-80D5-CB90C58F7BF2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0" creationId="{E5E8C15B-936D-434B-86F3-BEEB364FD1ED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1" creationId="{8EA081E4-2A40-417D-B8D5-65B81EFBBEAC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2" creationId="{373505CA-D7C4-4C7E-A8D0-65CF4D0B38E4}"/>
          </ac:spMkLst>
        </pc:spChg>
        <pc:spChg chg="add mod">
          <ac:chgData name="郭 昊" userId="77e67fca3700a6be" providerId="LiveId" clId="{421A26F4-84C9-4D4E-80E3-DB11FB8B9632}" dt="2022-06-04T10:13:13.581" v="13653" actId="207"/>
          <ac:spMkLst>
            <pc:docMk/>
            <pc:sldMk cId="4004647213" sldId="283"/>
            <ac:spMk id="43" creationId="{CAC82A5E-08B9-4C46-AC1C-97A61762E084}"/>
          </ac:spMkLst>
        </pc:spChg>
        <pc:spChg chg="add mod">
          <ac:chgData name="郭 昊" userId="77e67fca3700a6be" providerId="LiveId" clId="{421A26F4-84C9-4D4E-80E3-DB11FB8B9632}" dt="2022-06-04T10:13:16.226" v="13654" actId="207"/>
          <ac:spMkLst>
            <pc:docMk/>
            <pc:sldMk cId="4004647213" sldId="283"/>
            <ac:spMk id="44" creationId="{A0041ED4-3C86-4216-85FC-606E0B779FD0}"/>
          </ac:spMkLst>
        </pc:sp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6" creationId="{1CD83851-8D77-4506-AD37-35E7A7D067FB}"/>
          </ac:cxnSpMkLst>
        </pc:cxn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21" creationId="{45866F80-90E3-4CA1-B653-7DAB6B21F2A5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1300878684" sldId="284"/>
        </pc:sldMkLst>
        <pc:spChg chg="del">
          <ac:chgData name="郭 昊" userId="77e67fca3700a6be" providerId="LiveId" clId="{421A26F4-84C9-4D4E-80E3-DB11FB8B9632}" dt="2022-06-04T09:31:42.412" v="11184" actId="478"/>
          <ac:spMkLst>
            <pc:docMk/>
            <pc:sldMk cId="1300878684" sldId="284"/>
            <ac:spMk id="2" creationId="{D2AC0887-1F31-4BB2-BEF7-2067335BCF03}"/>
          </ac:spMkLst>
        </pc:spChg>
        <pc:spChg chg="del">
          <ac:chgData name="郭 昊" userId="77e67fca3700a6be" providerId="LiveId" clId="{421A26F4-84C9-4D4E-80E3-DB11FB8B9632}" dt="2022-06-04T09:31:44.900" v="11185" actId="478"/>
          <ac:spMkLst>
            <pc:docMk/>
            <pc:sldMk cId="1300878684" sldId="284"/>
            <ac:spMk id="3" creationId="{E8A27B13-22AE-4FD7-9D3E-7410350B1527}"/>
          </ac:spMkLst>
        </pc:spChg>
        <pc:spChg chg="add mod">
          <ac:chgData name="郭 昊" userId="77e67fca3700a6be" providerId="LiveId" clId="{421A26F4-84C9-4D4E-80E3-DB11FB8B9632}" dt="2022-06-04T09:36:08.963" v="11520" actId="1076"/>
          <ac:spMkLst>
            <pc:docMk/>
            <pc:sldMk cId="1300878684" sldId="284"/>
            <ac:spMk id="4" creationId="{11D547E2-26DB-4067-86FF-3661CFCD8E6A}"/>
          </ac:spMkLst>
        </pc:spChg>
        <pc:spChg chg="add">
          <ac:chgData name="郭 昊" userId="77e67fca3700a6be" providerId="LiveId" clId="{421A26F4-84C9-4D4E-80E3-DB11FB8B9632}" dt="2022-06-04T09:32:23.341" v="11224"/>
          <ac:spMkLst>
            <pc:docMk/>
            <pc:sldMk cId="1300878684" sldId="284"/>
            <ac:spMk id="5" creationId="{D60D5765-6FB5-4B98-B54A-E38FC72C633C}"/>
          </ac:spMkLst>
        </pc:spChg>
        <pc:picChg chg="add mod">
          <ac:chgData name="郭 昊" userId="77e67fca3700a6be" providerId="LiveId" clId="{421A26F4-84C9-4D4E-80E3-DB11FB8B9632}" dt="2022-06-04T09:36:18.687" v="11522" actId="1076"/>
          <ac:picMkLst>
            <pc:docMk/>
            <pc:sldMk cId="1300878684" sldId="284"/>
            <ac:picMk id="7" creationId="{4B7D413F-3CD8-42B4-BAD2-25FF9954C063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1:09:44.892" v="14251"/>
        <pc:sldMkLst>
          <pc:docMk/>
          <pc:sldMk cId="2406491895" sldId="285"/>
        </pc:sldMkLst>
        <pc:spChg chg="del mod">
          <ac:chgData name="郭 昊" userId="77e67fca3700a6be" providerId="LiveId" clId="{421A26F4-84C9-4D4E-80E3-DB11FB8B9632}" dt="2022-06-04T09:42:19.118" v="12089" actId="478"/>
          <ac:spMkLst>
            <pc:docMk/>
            <pc:sldMk cId="2406491895" sldId="285"/>
            <ac:spMk id="2" creationId="{D0DE45E3-4818-4E51-A2FE-D013C4177ABD}"/>
          </ac:spMkLst>
        </pc:spChg>
        <pc:spChg chg="del">
          <ac:chgData name="郭 昊" userId="77e67fca3700a6be" providerId="LiveId" clId="{421A26F4-84C9-4D4E-80E3-DB11FB8B9632}" dt="2022-06-04T09:42:20.439" v="12090" actId="478"/>
          <ac:spMkLst>
            <pc:docMk/>
            <pc:sldMk cId="2406491895" sldId="285"/>
            <ac:spMk id="3" creationId="{C64198EA-164E-4FB3-BE87-1A93F3C2AF54}"/>
          </ac:spMkLst>
        </pc:spChg>
        <pc:spChg chg="add del mod">
          <ac:chgData name="郭 昊" userId="77e67fca3700a6be" providerId="LiveId" clId="{421A26F4-84C9-4D4E-80E3-DB11FB8B9632}" dt="2022-06-04T09:42:21.698" v="12091" actId="478"/>
          <ac:spMkLst>
            <pc:docMk/>
            <pc:sldMk cId="2406491895" sldId="285"/>
            <ac:spMk id="5" creationId="{7810FDF5-4A4E-4701-A8E3-81B287ACB480}"/>
          </ac:spMkLst>
        </pc:spChg>
        <pc:spChg chg="add del mod">
          <ac:chgData name="郭 昊" userId="77e67fca3700a6be" providerId="LiveId" clId="{421A26F4-84C9-4D4E-80E3-DB11FB8B9632}" dt="2022-06-04T11:08:56.468" v="14241" actId="478"/>
          <ac:spMkLst>
            <pc:docMk/>
            <pc:sldMk cId="2406491895" sldId="285"/>
            <ac:spMk id="6" creationId="{0EEE75C3-FA5E-433E-B2DC-4B9C92BFBE31}"/>
          </ac:spMkLst>
        </pc:spChg>
        <pc:spChg chg="add mod">
          <ac:chgData name="郭 昊" userId="77e67fca3700a6be" providerId="LiveId" clId="{421A26F4-84C9-4D4E-80E3-DB11FB8B9632}" dt="2022-06-04T11:09:44.892" v="14251"/>
          <ac:spMkLst>
            <pc:docMk/>
            <pc:sldMk cId="2406491895" sldId="285"/>
            <ac:spMk id="7" creationId="{AC44F413-097F-47B8-BA99-B96E9123DA41}"/>
          </ac:spMkLst>
        </pc:spChg>
        <pc:spChg chg="add mod">
          <ac:chgData name="郭 昊" userId="77e67fca3700a6be" providerId="LiveId" clId="{421A26F4-84C9-4D4E-80E3-DB11FB8B9632}" dt="2022-06-04T11:09:20.317" v="14248" actId="255"/>
          <ac:spMkLst>
            <pc:docMk/>
            <pc:sldMk cId="2406491895" sldId="285"/>
            <ac:spMk id="8" creationId="{9997128C-1F91-4642-938B-3BA44BB23B4E}"/>
          </ac:spMkLst>
        </pc:spChg>
      </pc:sldChg>
      <pc:sldChg chg="add del">
        <pc:chgData name="郭 昊" userId="77e67fca3700a6be" providerId="LiveId" clId="{421A26F4-84C9-4D4E-80E3-DB11FB8B9632}" dt="2022-06-04T09:38:00.343" v="11812" actId="47"/>
        <pc:sldMkLst>
          <pc:docMk/>
          <pc:sldMk cId="3334196429" sldId="285"/>
        </pc:sldMkLst>
      </pc:sldChg>
      <pc:sldChg chg="addSp delSp modSp add mod ord modTransition modNotesTx">
        <pc:chgData name="郭 昊" userId="77e67fca3700a6be" providerId="LiveId" clId="{421A26F4-84C9-4D4E-80E3-DB11FB8B9632}" dt="2022-06-04T11:03:26.416" v="13948"/>
        <pc:sldMkLst>
          <pc:docMk/>
          <pc:sldMk cId="4240073555" sldId="286"/>
        </pc:sldMkLst>
        <pc:spChg chg="mod">
          <ac:chgData name="郭 昊" userId="77e67fca3700a6be" providerId="LiveId" clId="{421A26F4-84C9-4D4E-80E3-DB11FB8B9632}" dt="2022-06-04T09:39:46.419" v="11838" actId="255"/>
          <ac:spMkLst>
            <pc:docMk/>
            <pc:sldMk cId="4240073555" sldId="286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1:03:26.135" v="13947" actId="478"/>
          <ac:spMkLst>
            <pc:docMk/>
            <pc:sldMk cId="4240073555" sldId="286"/>
            <ac:spMk id="4" creationId="{E8EFCB3D-A0B6-4D82-A197-2FD044C4C000}"/>
          </ac:spMkLst>
        </pc:spChg>
        <pc:spChg chg="add mod">
          <ac:chgData name="郭 昊" userId="77e67fca3700a6be" providerId="LiveId" clId="{421A26F4-84C9-4D4E-80E3-DB11FB8B9632}" dt="2022-06-04T11:03:26.416" v="13948"/>
          <ac:spMkLst>
            <pc:docMk/>
            <pc:sldMk cId="4240073555" sldId="286"/>
            <ac:spMk id="5" creationId="{6756B7EB-10A5-4292-A826-8FBCED621728}"/>
          </ac:spMkLst>
        </pc:spChg>
        <pc:spChg chg="del">
          <ac:chgData name="郭 昊" userId="77e67fca3700a6be" providerId="LiveId" clId="{421A26F4-84C9-4D4E-80E3-DB11FB8B9632}" dt="2022-06-04T09:39:16.770" v="11832" actId="478"/>
          <ac:spMkLst>
            <pc:docMk/>
            <pc:sldMk cId="4240073555" sldId="286"/>
            <ac:spMk id="9" creationId="{C93F2F05-5CFA-4660-A1FA-41A84A6C385A}"/>
          </ac:spMkLst>
        </pc:spChg>
      </pc:sldChg>
      <pc:sldChg chg="modSp add del mod">
        <pc:chgData name="郭 昊" userId="77e67fca3700a6be" providerId="LiveId" clId="{421A26F4-84C9-4D4E-80E3-DB11FB8B9632}" dt="2022-06-04T09:43:26.755" v="12197" actId="47"/>
        <pc:sldMkLst>
          <pc:docMk/>
          <pc:sldMk cId="2160019986" sldId="287"/>
        </pc:sldMkLst>
        <pc:spChg chg="mod">
          <ac:chgData name="郭 昊" userId="77e67fca3700a6be" providerId="LiveId" clId="{421A26F4-84C9-4D4E-80E3-DB11FB8B9632}" dt="2022-06-04T09:43:13.750" v="12162" actId="1076"/>
          <ac:spMkLst>
            <pc:docMk/>
            <pc:sldMk cId="2160019986" sldId="287"/>
            <ac:spMk id="6" creationId="{0EEE75C3-FA5E-433E-B2DC-4B9C92BFBE31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1:42.883" v="13928" actId="20577"/>
        <pc:sldMkLst>
          <pc:docMk/>
          <pc:sldMk cId="1685494402" sldId="288"/>
        </pc:sldMkLst>
        <pc:spChg chg="mod">
          <ac:chgData name="郭 昊" userId="77e67fca3700a6be" providerId="LiveId" clId="{421A26F4-84C9-4D4E-80E3-DB11FB8B9632}" dt="2022-06-04T09:43:24.238" v="12196" actId="20577"/>
          <ac:spMkLst>
            <pc:docMk/>
            <pc:sldMk cId="1685494402" sldId="288"/>
            <ac:spMk id="2" creationId="{256738F9-BD63-4053-9F7A-FBEB91360D97}"/>
          </ac:spMkLst>
        </pc:spChg>
        <pc:spChg chg="del">
          <ac:chgData name="郭 昊" userId="77e67fca3700a6be" providerId="LiveId" clId="{421A26F4-84C9-4D4E-80E3-DB11FB8B9632}" dt="2022-06-04T09:43:31.622" v="12198" actId="478"/>
          <ac:spMkLst>
            <pc:docMk/>
            <pc:sldMk cId="1685494402" sldId="288"/>
            <ac:spMk id="3" creationId="{9E739110-D5D0-4B63-BB33-6ABF944C8AC6}"/>
          </ac:spMkLst>
        </pc:spChg>
        <pc:spChg chg="add mod">
          <ac:chgData name="郭 昊" userId="77e67fca3700a6be" providerId="LiveId" clId="{421A26F4-84C9-4D4E-80E3-DB11FB8B9632}" dt="2022-06-04T09:44:14.168" v="12202"/>
          <ac:spMkLst>
            <pc:docMk/>
            <pc:sldMk cId="1685494402" sldId="288"/>
            <ac:spMk id="4" creationId="{C75932D6-3E23-40E1-9179-D38B0A879F98}"/>
          </ac:spMkLst>
        </pc:spChg>
        <pc:spChg chg="add del mod">
          <ac:chgData name="郭 昊" userId="77e67fca3700a6be" providerId="LiveId" clId="{421A26F4-84C9-4D4E-80E3-DB11FB8B9632}" dt="2022-06-04T09:44:39.303" v="12204" actId="478"/>
          <ac:spMkLst>
            <pc:docMk/>
            <pc:sldMk cId="1685494402" sldId="288"/>
            <ac:spMk id="5" creationId="{CD3734A2-9258-4638-9C5F-EA84478EE580}"/>
          </ac:spMkLst>
        </pc:spChg>
        <pc:spChg chg="add del mod">
          <ac:chgData name="郭 昊" userId="77e67fca3700a6be" providerId="LiveId" clId="{421A26F4-84C9-4D4E-80E3-DB11FB8B9632}" dt="2022-06-04T09:54:02.670" v="12451" actId="478"/>
          <ac:spMkLst>
            <pc:docMk/>
            <pc:sldMk cId="1685494402" sldId="288"/>
            <ac:spMk id="6" creationId="{22D8D337-EE95-470E-A9BB-CEB79A6EB516}"/>
          </ac:spMkLst>
        </pc:spChg>
        <pc:spChg chg="add del mod">
          <ac:chgData name="郭 昊" userId="77e67fca3700a6be" providerId="LiveId" clId="{421A26F4-84C9-4D4E-80E3-DB11FB8B9632}" dt="2022-06-04T09:54:04.094" v="12452" actId="478"/>
          <ac:spMkLst>
            <pc:docMk/>
            <pc:sldMk cId="1685494402" sldId="288"/>
            <ac:spMk id="8" creationId="{F5E4E803-9E17-4C8D-A935-33EFFEF5967A}"/>
          </ac:spMkLst>
        </pc:spChg>
        <pc:spChg chg="add">
          <ac:chgData name="郭 昊" userId="77e67fca3700a6be" providerId="LiveId" clId="{421A26F4-84C9-4D4E-80E3-DB11FB8B9632}" dt="2022-06-04T09:56:32.585" v="12580"/>
          <ac:spMkLst>
            <pc:docMk/>
            <pc:sldMk cId="1685494402" sldId="288"/>
            <ac:spMk id="11" creationId="{0C00A82B-6BA1-4098-8F25-71A56D46C42A}"/>
          </ac:spMkLst>
        </pc:spChg>
        <pc:picChg chg="add mod">
          <ac:chgData name="郭 昊" userId="77e67fca3700a6be" providerId="LiveId" clId="{421A26F4-84C9-4D4E-80E3-DB11FB8B9632}" dt="2022-06-04T09:56:04.801" v="12579" actId="1076"/>
          <ac:picMkLst>
            <pc:docMk/>
            <pc:sldMk cId="1685494402" sldId="288"/>
            <ac:picMk id="10" creationId="{2BB859CE-1EB5-4CA7-83DF-BC4E4F7727FC}"/>
          </ac:picMkLst>
        </pc:picChg>
        <pc:picChg chg="add mod">
          <ac:chgData name="郭 昊" userId="77e67fca3700a6be" providerId="LiveId" clId="{421A26F4-84C9-4D4E-80E3-DB11FB8B9632}" dt="2022-06-04T10:01:35.706" v="12846" actId="1076"/>
          <ac:picMkLst>
            <pc:docMk/>
            <pc:sldMk cId="1685494402" sldId="288"/>
            <ac:picMk id="13" creationId="{0DD9DCAD-A329-4D35-B9CE-00B197FBE2D5}"/>
          </ac:picMkLst>
        </pc:picChg>
        <pc:picChg chg="add mod">
          <ac:chgData name="郭 昊" userId="77e67fca3700a6be" providerId="LiveId" clId="{421A26F4-84C9-4D4E-80E3-DB11FB8B9632}" dt="2022-06-04T10:01:34.378" v="12845" actId="1076"/>
          <ac:picMkLst>
            <pc:docMk/>
            <pc:sldMk cId="1685494402" sldId="288"/>
            <ac:picMk id="15" creationId="{15DBED39-2526-4447-918F-ACB2795FC7AC}"/>
          </ac:picMkLst>
        </pc:picChg>
        <pc:picChg chg="add mod">
          <ac:chgData name="郭 昊" userId="77e67fca3700a6be" providerId="LiveId" clId="{421A26F4-84C9-4D4E-80E3-DB11FB8B9632}" dt="2022-06-04T10:01:41.998" v="12848" actId="1076"/>
          <ac:picMkLst>
            <pc:docMk/>
            <pc:sldMk cId="1685494402" sldId="288"/>
            <ac:picMk id="17" creationId="{71D29843-BF70-46FB-964F-B9B38831B3DA}"/>
          </ac:picMkLst>
        </pc:picChg>
        <pc:picChg chg="add mod">
          <ac:chgData name="郭 昊" userId="77e67fca3700a6be" providerId="LiveId" clId="{421A26F4-84C9-4D4E-80E3-DB11FB8B9632}" dt="2022-06-04T10:01:43.656" v="12849" actId="1076"/>
          <ac:picMkLst>
            <pc:docMk/>
            <pc:sldMk cId="1685494402" sldId="288"/>
            <ac:picMk id="2052" creationId="{9FC9C0F8-1E65-40EB-9BD5-FEA1413B2929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3212794268" sldId="289"/>
        </pc:sldMkLst>
        <pc:spChg chg="del">
          <ac:chgData name="郭 昊" userId="77e67fca3700a6be" providerId="LiveId" clId="{421A26F4-84C9-4D4E-80E3-DB11FB8B9632}" dt="2022-06-04T10:02:17.835" v="12863" actId="478"/>
          <ac:spMkLst>
            <pc:docMk/>
            <pc:sldMk cId="3212794268" sldId="289"/>
            <ac:spMk id="2" creationId="{7039548C-6604-4037-B083-1F2C0B3AE1A9}"/>
          </ac:spMkLst>
        </pc:spChg>
        <pc:spChg chg="del">
          <ac:chgData name="郭 昊" userId="77e67fca3700a6be" providerId="LiveId" clId="{421A26F4-84C9-4D4E-80E3-DB11FB8B9632}" dt="2022-06-04T10:02:18.536" v="12864" actId="478"/>
          <ac:spMkLst>
            <pc:docMk/>
            <pc:sldMk cId="3212794268" sldId="289"/>
            <ac:spMk id="3" creationId="{935E1535-813E-4DFA-8221-C424FD916AC4}"/>
          </ac:spMkLst>
        </pc:spChg>
        <pc:spChg chg="add mod">
          <ac:chgData name="郭 昊" userId="77e67fca3700a6be" providerId="LiveId" clId="{421A26F4-84C9-4D4E-80E3-DB11FB8B9632}" dt="2022-06-04T10:03:19.848" v="12916" actId="207"/>
          <ac:spMkLst>
            <pc:docMk/>
            <pc:sldMk cId="3212794268" sldId="289"/>
            <ac:spMk id="4" creationId="{680E61C0-BB9C-4EB8-A19B-0D83FE619834}"/>
          </ac:spMkLst>
        </pc:spChg>
        <pc:spChg chg="add mod">
          <ac:chgData name="郭 昊" userId="77e67fca3700a6be" providerId="LiveId" clId="{421A26F4-84C9-4D4E-80E3-DB11FB8B9632}" dt="2022-06-04T10:02:42.438" v="12913" actId="20577"/>
          <ac:spMkLst>
            <pc:docMk/>
            <pc:sldMk cId="3212794268" sldId="289"/>
            <ac:spMk id="5" creationId="{CCB95C86-F603-4D61-9DAB-CAA73E7B470E}"/>
          </ac:spMkLst>
        </pc:spChg>
        <pc:spChg chg="add mod">
          <ac:chgData name="郭 昊" userId="77e67fca3700a6be" providerId="LiveId" clId="{421A26F4-84C9-4D4E-80E3-DB11FB8B9632}" dt="2022-06-04T10:03:12.467" v="12915"/>
          <ac:spMkLst>
            <pc:docMk/>
            <pc:sldMk cId="3212794268" sldId="289"/>
            <ac:spMk id="6" creationId="{E86FEB63-482C-4F92-870C-E144A74F0FD1}"/>
          </ac:spMkLst>
        </pc:spChg>
      </pc:sldChg>
      <pc:sldChg chg="delSp modSp add mod modNotesTx">
        <pc:chgData name="郭 昊" userId="77e67fca3700a6be" providerId="LiveId" clId="{421A26F4-84C9-4D4E-80E3-DB11FB8B9632}" dt="2022-06-04T11:02:53.064" v="13946" actId="122"/>
        <pc:sldMkLst>
          <pc:docMk/>
          <pc:sldMk cId="2020409485" sldId="290"/>
        </pc:sldMkLst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8" creationId="{3B365518-1E84-481A-94AB-3B45D44F35FF}"/>
          </ac:spMkLst>
        </pc:spChg>
        <pc:spChg chg="mod">
          <ac:chgData name="郭 昊" userId="77e67fca3700a6be" providerId="LiveId" clId="{421A26F4-84C9-4D4E-80E3-DB11FB8B9632}" dt="2022-06-04T11:02:53.064" v="13946" actId="122"/>
          <ac:spMkLst>
            <pc:docMk/>
            <pc:sldMk cId="2020409485" sldId="290"/>
            <ac:spMk id="9" creationId="{10D771D4-2538-464A-9215-05E3E9D67510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1" creationId="{A21E43CE-D85C-44F6-82E0-4C1A62D8290C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2" creationId="{19CBCBD7-715F-43D5-BE7D-A56E6595826F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3" creationId="{3B311630-301B-44E5-9475-D7CAEFF9622D}"/>
          </ac:spMkLst>
        </pc:spChg>
      </pc:sldChg>
      <pc:sldChg chg="delSp modSp add del mod modNotesTx">
        <pc:chgData name="郭 昊" userId="77e67fca3700a6be" providerId="LiveId" clId="{421A26F4-84C9-4D4E-80E3-DB11FB8B9632}" dt="2022-06-04T10:06:38.071" v="13427" actId="47"/>
        <pc:sldMkLst>
          <pc:docMk/>
          <pc:sldMk cId="4265877155" sldId="290"/>
        </pc:sldMkLst>
        <pc:spChg chg="mod">
          <ac:chgData name="郭 昊" userId="77e67fca3700a6be" providerId="LiveId" clId="{421A26F4-84C9-4D4E-80E3-DB11FB8B9632}" dt="2022-06-04T10:05:45.164" v="13287" actId="20577"/>
          <ac:spMkLst>
            <pc:docMk/>
            <pc:sldMk cId="4265877155" sldId="290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0:05:48.310" v="13288" actId="478"/>
          <ac:spMkLst>
            <pc:docMk/>
            <pc:sldMk cId="4265877155" sldId="290"/>
            <ac:spMk id="4" creationId="{E8EFCB3D-A0B6-4D82-A197-2FD044C4C000}"/>
          </ac:spMkLst>
        </pc:spChg>
      </pc:sldChg>
      <pc:sldChg chg="add del">
        <pc:chgData name="郭 昊" userId="77e67fca3700a6be" providerId="LiveId" clId="{421A26F4-84C9-4D4E-80E3-DB11FB8B9632}" dt="2022-06-04T10:06:38.071" v="13427" actId="47"/>
        <pc:sldMkLst>
          <pc:docMk/>
          <pc:sldMk cId="1524043881" sldId="291"/>
        </pc:sldMkLst>
      </pc:sldChg>
    </pc:docChg>
  </pc:docChgLst>
  <pc:docChgLst>
    <pc:chgData name="郭 昊" userId="77e67fca3700a6be" providerId="LiveId" clId="{A2C3DDA0-4B39-4ECF-8C3B-EECE070B6361}"/>
    <pc:docChg chg="undo custSel addSld modSld sldOrd">
      <pc:chgData name="郭 昊" userId="77e67fca3700a6be" providerId="LiveId" clId="{A2C3DDA0-4B39-4ECF-8C3B-EECE070B6361}" dt="2022-06-04T06:28:46.734" v="2298" actId="20577"/>
      <pc:docMkLst>
        <pc:docMk/>
      </pc:docMkLst>
      <pc:sldChg chg="modSp mod">
        <pc:chgData name="郭 昊" userId="77e67fca3700a6be" providerId="LiveId" clId="{A2C3DDA0-4B39-4ECF-8C3B-EECE070B6361}" dt="2022-06-04T06:05:44.247" v="1671"/>
        <pc:sldMkLst>
          <pc:docMk/>
          <pc:sldMk cId="2129324025" sldId="258"/>
        </pc:sldMkLst>
        <pc:spChg chg="mod">
          <ac:chgData name="郭 昊" userId="77e67fca3700a6be" providerId="LiveId" clId="{A2C3DDA0-4B39-4ECF-8C3B-EECE070B6361}" dt="2022-06-04T06:05:44.247" v="1671"/>
          <ac:spMkLst>
            <pc:docMk/>
            <pc:sldMk cId="2129324025" sldId="258"/>
            <ac:spMk id="4" creationId="{E8EFCB3D-A0B6-4D82-A197-2FD044C4C000}"/>
          </ac:spMkLst>
        </pc:spChg>
      </pc:sldChg>
      <pc:sldChg chg="addSp delSp modSp mod">
        <pc:chgData name="郭 昊" userId="77e67fca3700a6be" providerId="LiveId" clId="{A2C3DDA0-4B39-4ECF-8C3B-EECE070B6361}" dt="2022-06-04T06:05:48.293" v="1673"/>
        <pc:sldMkLst>
          <pc:docMk/>
          <pc:sldMk cId="2921485090" sldId="261"/>
        </pc:sldMkLst>
        <pc:spChg chg="del">
          <ac:chgData name="郭 昊" userId="77e67fca3700a6be" providerId="LiveId" clId="{A2C3DDA0-4B39-4ECF-8C3B-EECE070B6361}" dt="2022-06-04T06:05:47.971" v="1672" actId="478"/>
          <ac:spMkLst>
            <pc:docMk/>
            <pc:sldMk cId="2921485090" sldId="261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48.293" v="1673"/>
          <ac:spMkLst>
            <pc:docMk/>
            <pc:sldMk cId="2921485090" sldId="261"/>
            <ac:spMk id="6" creationId="{319A45F8-DDC3-C873-3BF7-A7B6B26FD4DF}"/>
          </ac:spMkLst>
        </pc:spChg>
      </pc:sldChg>
      <pc:sldChg chg="addSp delSp modSp mod">
        <pc:chgData name="郭 昊" userId="77e67fca3700a6be" providerId="LiveId" clId="{A2C3DDA0-4B39-4ECF-8C3B-EECE070B6361}" dt="2022-06-04T06:05:50.896" v="1675"/>
        <pc:sldMkLst>
          <pc:docMk/>
          <pc:sldMk cId="1674314389" sldId="262"/>
        </pc:sldMkLst>
        <pc:spChg chg="del">
          <ac:chgData name="郭 昊" userId="77e67fca3700a6be" providerId="LiveId" clId="{A2C3DDA0-4B39-4ECF-8C3B-EECE070B6361}" dt="2022-06-04T06:05:50.652" v="1674" actId="478"/>
          <ac:spMkLst>
            <pc:docMk/>
            <pc:sldMk cId="1674314389" sldId="262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50.896" v="1675"/>
          <ac:spMkLst>
            <pc:docMk/>
            <pc:sldMk cId="1674314389" sldId="262"/>
            <ac:spMk id="9" creationId="{3D227DE5-3F89-5B00-7714-557A18EB9F70}"/>
          </ac:spMkLst>
        </pc:spChg>
      </pc:sldChg>
      <pc:sldChg chg="addSp delSp modSp mod modNotesTx">
        <pc:chgData name="郭 昊" userId="77e67fca3700a6be" providerId="LiveId" clId="{A2C3DDA0-4B39-4ECF-8C3B-EECE070B6361}" dt="2022-06-04T05:38:16.345" v="182" actId="20577"/>
        <pc:sldMkLst>
          <pc:docMk/>
          <pc:sldMk cId="2862777801" sldId="276"/>
        </pc:sldMkLst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0" creationId="{D8583B88-EE17-53AF-7420-B0B7770D9661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1" creationId="{669A0721-5435-4959-DA07-55F1B0946D7C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2" creationId="{E890E20A-CA41-58AD-1920-E09AB52EB0B8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3" creationId="{962A2774-8DA2-CBC7-6B94-5A68D93C7327}"/>
          </ac:spMkLst>
        </pc:spChg>
        <pc:spChg chg="add mod">
          <ac:chgData name="郭 昊" userId="77e67fca3700a6be" providerId="LiveId" clId="{A2C3DDA0-4B39-4ECF-8C3B-EECE070B6361}" dt="2022-06-04T05:38:16.345" v="182" actId="20577"/>
          <ac:spMkLst>
            <pc:docMk/>
            <pc:sldMk cId="2862777801" sldId="276"/>
            <ac:spMk id="34" creationId="{195881E9-9CE3-3043-3A54-C1A245486D8E}"/>
          </ac:spMkLst>
        </pc:spChg>
      </pc:sldChg>
      <pc:sldChg chg="addSp delSp modSp add mod modNotesTx">
        <pc:chgData name="郭 昊" userId="77e67fca3700a6be" providerId="LiveId" clId="{A2C3DDA0-4B39-4ECF-8C3B-EECE070B6361}" dt="2022-06-04T06:04:52.145" v="1661"/>
        <pc:sldMkLst>
          <pc:docMk/>
          <pc:sldMk cId="2894885175" sldId="277"/>
        </pc:sldMkLst>
        <pc:spChg chg="mod">
          <ac:chgData name="郭 昊" userId="77e67fca3700a6be" providerId="LiveId" clId="{A2C3DDA0-4B39-4ECF-8C3B-EECE070B6361}" dt="2022-06-04T05:35:05.327" v="34" actId="1076"/>
          <ac:spMkLst>
            <pc:docMk/>
            <pc:sldMk cId="2894885175" sldId="277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5:38:26.703" v="184" actId="478"/>
          <ac:spMkLst>
            <pc:docMk/>
            <pc:sldMk cId="2894885175" sldId="277"/>
            <ac:spMk id="3" creationId="{77F18E38-3A14-4884-882B-606BA38E31BD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4" creationId="{656B9D0F-C3B5-41CF-91EF-B0D42972EB29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5" creationId="{FD9EF8F2-7322-4A88-AE50-084F7C3C48C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6" creationId="{AEC83F8D-ED57-43C9-A5E9-A076067059E2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7" creationId="{29E8BB6A-9D84-4F62-AE96-BFA2ED48C1E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8" creationId="{35FBE66D-F3D2-46F7-BF44-8730757770B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9" creationId="{A7EDC532-0FE0-407F-A02C-E9BD91B5AFAA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0" creationId="{C0D23A72-AC6E-4CD6-86ED-2901062434E3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1" creationId="{16B7CDC2-96BD-4914-A7D0-02C5329359F0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2" creationId="{BD9395C7-1667-49A4-8EF8-B0B9EE98361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3" creationId="{9C660205-D991-49CE-AABE-FE5E7DA2B197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4" creationId="{C948AE7E-9FA5-4591-BCE1-99B7DDE92E7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5" creationId="{1733CD54-F2BF-455C-B8CC-59C7E2FFA2EB}"/>
          </ac:spMkLst>
        </pc:spChg>
        <pc:spChg chg="add mod">
          <ac:chgData name="郭 昊" userId="77e67fca3700a6be" providerId="LiveId" clId="{A2C3DDA0-4B39-4ECF-8C3B-EECE070B6361}" dt="2022-06-04T05:43:08.782" v="459" actId="1076"/>
          <ac:spMkLst>
            <pc:docMk/>
            <pc:sldMk cId="2894885175" sldId="277"/>
            <ac:spMk id="17" creationId="{9AC047D1-A3B6-95C6-7652-CF2A0AEE9984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9" creationId="{FFB93148-AC2E-4F38-8E6E-8AB1F66008B8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24" creationId="{4F2E8169-26ED-4BEE-9C93-444E278603DA}"/>
          </ac:spMkLst>
        </pc:spChg>
        <pc:spChg chg="mod">
          <ac:chgData name="郭 昊" userId="77e67fca3700a6be" providerId="LiveId" clId="{A2C3DDA0-4B39-4ECF-8C3B-EECE070B6361}" dt="2022-06-04T05:34:55.858" v="26" actId="207"/>
          <ac:spMkLst>
            <pc:docMk/>
            <pc:sldMk cId="2894885175" sldId="277"/>
            <ac:spMk id="27" creationId="{F3EF0CE4-2FFF-4008-992F-1DD218B39CE3}"/>
          </ac:spMkLst>
        </pc:spChg>
        <pc:spChg chg="mod">
          <ac:chgData name="郭 昊" userId="77e67fca3700a6be" providerId="LiveId" clId="{A2C3DDA0-4B39-4ECF-8C3B-EECE070B6361}" dt="2022-06-04T05:34:58.952" v="27" actId="207"/>
          <ac:spMkLst>
            <pc:docMk/>
            <pc:sldMk cId="2894885175" sldId="277"/>
            <ac:spMk id="28" creationId="{3E38256C-94D3-449C-9636-DB6600047A50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0" creationId="{E311CEE4-FADD-1D7E-C6DE-E00064F949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1" creationId="{55360A89-34FD-5733-4910-2B089C2803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2" creationId="{E6E14855-54F2-E135-67F5-87419CD6DA3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3" creationId="{B27EE0FE-1C64-E127-5F0C-BE53FE0B0EE5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4" creationId="{28D7E559-C3C7-FFD6-A323-D833CAB4494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5" creationId="{4BC7A061-CC8D-87F0-86DE-014575C49F8F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6" creationId="{4783D891-83E0-709B-932A-D3BD19F4DD1E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7" creationId="{03451826-BCB7-9A7B-D1BA-FEE79E4F9A89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8" creationId="{EC0C39A5-F90D-6D4C-E806-A8D34265CA5A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9" creationId="{42087A70-3473-1C25-569A-BAE3655FBA74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0" creationId="{BBD711D4-2C58-1CBC-618E-EFF4C8E5CB95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1" creationId="{DBC7D517-D4CE-A8D2-5705-16D44E150468}"/>
          </ac:spMkLst>
        </pc:spChg>
        <pc:spChg chg="add mod">
          <ac:chgData name="郭 昊" userId="77e67fca3700a6be" providerId="LiveId" clId="{A2C3DDA0-4B39-4ECF-8C3B-EECE070B6361}" dt="2022-06-04T05:41:10.594" v="316" actId="1076"/>
          <ac:spMkLst>
            <pc:docMk/>
            <pc:sldMk cId="2894885175" sldId="277"/>
            <ac:spMk id="44" creationId="{C1E50E71-870F-5E82-A205-6AF7027DE219}"/>
          </ac:spMkLst>
        </pc:spChg>
        <pc:spChg chg="add del mod">
          <ac:chgData name="郭 昊" userId="77e67fca3700a6be" providerId="LiveId" clId="{A2C3DDA0-4B39-4ECF-8C3B-EECE070B6361}" dt="2022-06-04T05:40:15.150" v="230" actId="478"/>
          <ac:spMkLst>
            <pc:docMk/>
            <pc:sldMk cId="2894885175" sldId="277"/>
            <ac:spMk id="45" creationId="{D586ED86-4E51-860B-B028-1346FAA9F61C}"/>
          </ac:spMkLst>
        </pc:spChg>
        <pc:spChg chg="add del mod">
          <ac:chgData name="郭 昊" userId="77e67fca3700a6be" providerId="LiveId" clId="{A2C3DDA0-4B39-4ECF-8C3B-EECE070B6361}" dt="2022-06-04T05:40:16.868" v="231" actId="478"/>
          <ac:spMkLst>
            <pc:docMk/>
            <pc:sldMk cId="2894885175" sldId="277"/>
            <ac:spMk id="46" creationId="{DA420AA1-F286-0961-EDA4-32F1151BF4DE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47" creationId="{73684F20-1632-9B51-3FA8-0F071D19FCA1}"/>
          </ac:spMkLst>
        </pc:spChg>
        <pc:spChg chg="add mod">
          <ac:chgData name="郭 昊" userId="77e67fca3700a6be" providerId="LiveId" clId="{A2C3DDA0-4B39-4ECF-8C3B-EECE070B6361}" dt="2022-06-04T05:40:04.317" v="227" actId="1076"/>
          <ac:spMkLst>
            <pc:docMk/>
            <pc:sldMk cId="2894885175" sldId="277"/>
            <ac:spMk id="48" creationId="{EE1EF885-B52F-B974-34A9-7EC6265A8362}"/>
          </ac:spMkLst>
        </pc:spChg>
        <pc:spChg chg="add del mod">
          <ac:chgData name="郭 昊" userId="77e67fca3700a6be" providerId="LiveId" clId="{A2C3DDA0-4B39-4ECF-8C3B-EECE070B6361}" dt="2022-06-04T05:38:45.026" v="190" actId="478"/>
          <ac:spMkLst>
            <pc:docMk/>
            <pc:sldMk cId="2894885175" sldId="277"/>
            <ac:spMk id="49" creationId="{67B0AD14-5ECC-E162-8CE9-1B1A35572C09}"/>
          </ac:spMkLst>
        </pc:spChg>
        <pc:spChg chg="add mod">
          <ac:chgData name="郭 昊" userId="77e67fca3700a6be" providerId="LiveId" clId="{A2C3DDA0-4B39-4ECF-8C3B-EECE070B6361}" dt="2022-06-04T05:42:14.023" v="384" actId="1076"/>
          <ac:spMkLst>
            <pc:docMk/>
            <pc:sldMk cId="2894885175" sldId="277"/>
            <ac:spMk id="50" creationId="{E7F05532-FF76-D984-4DB4-9FCFE995319B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1" creationId="{D25BEB75-1C5E-FC6F-84E9-401F10C61A58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2" creationId="{D8B94F85-EDDE-463D-63B9-C7B8E63BDF1D}"/>
          </ac:spMkLst>
        </pc:spChg>
        <pc:spChg chg="add mod">
          <ac:chgData name="郭 昊" userId="77e67fca3700a6be" providerId="LiveId" clId="{A2C3DDA0-4B39-4ECF-8C3B-EECE070B6361}" dt="2022-06-04T05:42:56.603" v="457" actId="1076"/>
          <ac:spMkLst>
            <pc:docMk/>
            <pc:sldMk cId="2894885175" sldId="277"/>
            <ac:spMk id="53" creationId="{ECF7EF8E-12C2-9A04-9D09-804101F916FA}"/>
          </ac:spMkLst>
        </pc:spChg>
        <pc:spChg chg="add mod">
          <ac:chgData name="郭 昊" userId="77e67fca3700a6be" providerId="LiveId" clId="{A2C3DDA0-4B39-4ECF-8C3B-EECE070B6361}" dt="2022-06-04T05:49:25.403" v="854" actId="1076"/>
          <ac:spMkLst>
            <pc:docMk/>
            <pc:sldMk cId="2894885175" sldId="277"/>
            <ac:spMk id="54" creationId="{BFD0212E-2F86-8C69-8149-89FA73A3ACAF}"/>
          </ac:spMkLst>
        </pc:spChg>
        <pc:spChg chg="add mod">
          <ac:chgData name="郭 昊" userId="77e67fca3700a6be" providerId="LiveId" clId="{A2C3DDA0-4B39-4ECF-8C3B-EECE070B6361}" dt="2022-06-04T06:04:52.145" v="1661"/>
          <ac:spMkLst>
            <pc:docMk/>
            <pc:sldMk cId="2894885175" sldId="277"/>
            <ac:spMk id="55" creationId="{802FB964-0A91-1D0D-2421-B685D3B3FE97}"/>
          </ac:spMkLst>
        </pc:spChg>
        <pc:cxnChg chg="del">
          <ac:chgData name="郭 昊" userId="77e67fca3700a6be" providerId="LiveId" clId="{A2C3DDA0-4B39-4ECF-8C3B-EECE070B6361}" dt="2022-06-04T05:35:13.683" v="36" actId="478"/>
          <ac:cxnSpMkLst>
            <pc:docMk/>
            <pc:sldMk cId="2894885175" sldId="277"/>
            <ac:cxnSpMk id="16" creationId="{F9B3C157-A435-4311-82DB-D216944DB044}"/>
          </ac:cxnSpMkLst>
        </pc:cxnChg>
        <pc:cxnChg chg="del">
          <ac:chgData name="郭 昊" userId="77e67fca3700a6be" providerId="LiveId" clId="{A2C3DDA0-4B39-4ECF-8C3B-EECE070B6361}" dt="2022-06-04T05:35:11.779" v="35" actId="478"/>
          <ac:cxnSpMkLst>
            <pc:docMk/>
            <pc:sldMk cId="2894885175" sldId="277"/>
            <ac:cxnSpMk id="18" creationId="{E39AF62F-58C1-4F68-9FE1-42343682C93D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2" creationId="{AE38E9BE-A81D-7CB0-2485-FDD2EF85C20E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3" creationId="{48CB8336-7585-F1B8-1124-63BFC674B11F}"/>
          </ac:cxnSpMkLst>
        </pc:cxnChg>
      </pc:sldChg>
      <pc:sldChg chg="addSp delSp modSp add mod modNotesTx">
        <pc:chgData name="郭 昊" userId="77e67fca3700a6be" providerId="LiveId" clId="{A2C3DDA0-4B39-4ECF-8C3B-EECE070B6361}" dt="2022-06-04T06:04:55.094" v="1662"/>
        <pc:sldMkLst>
          <pc:docMk/>
          <pc:sldMk cId="2896301863" sldId="278"/>
        </pc:sldMkLst>
        <pc:spChg chg="mod">
          <ac:chgData name="郭 昊" userId="77e67fca3700a6be" providerId="LiveId" clId="{A2C3DDA0-4B39-4ECF-8C3B-EECE070B6361}" dt="2022-06-04T05:48:29.146" v="846" actId="1076"/>
          <ac:spMkLst>
            <pc:docMk/>
            <pc:sldMk cId="2896301863" sldId="278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17" creationId="{9AC047D1-A3B6-95C6-7652-CF2A0AEE9984}"/>
          </ac:spMkLst>
        </pc:spChg>
        <pc:spChg chg="add mod">
          <ac:chgData name="郭 昊" userId="77e67fca3700a6be" providerId="LiveId" clId="{A2C3DDA0-4B39-4ECF-8C3B-EECE070B6361}" dt="2022-06-04T05:52:04.292" v="982" actId="207"/>
          <ac:spMkLst>
            <pc:docMk/>
            <pc:sldMk cId="2896301863" sldId="278"/>
            <ac:spMk id="18" creationId="{BD0A6647-13A6-ECCF-BF1C-502ADE9004FD}"/>
          </ac:spMkLst>
        </pc:spChg>
        <pc:spChg chg="add mod">
          <ac:chgData name="郭 昊" userId="77e67fca3700a6be" providerId="LiveId" clId="{A2C3DDA0-4B39-4ECF-8C3B-EECE070B6361}" dt="2022-06-04T06:04:55.094" v="1662"/>
          <ac:spMkLst>
            <pc:docMk/>
            <pc:sldMk cId="2896301863" sldId="278"/>
            <ac:spMk id="19" creationId="{67BFB177-4365-0984-E8CB-AC66D230BD9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4" creationId="{C1E50E71-870F-5E82-A205-6AF7027DE21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7" creationId="{73684F20-1632-9B51-3FA8-0F071D19FCA1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8" creationId="{EE1EF885-B52F-B974-34A9-7EC6265A8362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0" creationId="{E7F05532-FF76-D984-4DB4-9FCFE995319B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1" creationId="{D25BEB75-1C5E-FC6F-84E9-401F10C61A58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2" creationId="{D8B94F85-EDDE-463D-63B9-C7B8E63BDF1D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3" creationId="{ECF7EF8E-12C2-9A04-9D09-804101F916F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4" creationId="{BFD0212E-2F86-8C69-8149-89FA73A3ACAF}"/>
          </ac:spMkLst>
        </pc:spChg>
      </pc:sldChg>
      <pc:sldChg chg="addSp delSp modSp add mod modNotesTx">
        <pc:chgData name="郭 昊" userId="77e67fca3700a6be" providerId="LiveId" clId="{A2C3DDA0-4B39-4ECF-8C3B-EECE070B6361}" dt="2022-06-04T06:04:57.432" v="1663"/>
        <pc:sldMkLst>
          <pc:docMk/>
          <pc:sldMk cId="3206347003" sldId="279"/>
        </pc:sldMkLst>
        <pc:spChg chg="mod">
          <ac:chgData name="郭 昊" userId="77e67fca3700a6be" providerId="LiveId" clId="{A2C3DDA0-4B39-4ECF-8C3B-EECE070B6361}" dt="2022-06-04T05:52:16.253" v="1010" actId="20577"/>
          <ac:spMkLst>
            <pc:docMk/>
            <pc:sldMk cId="3206347003" sldId="279"/>
            <ac:spMk id="2" creationId="{838DAE6B-7EF4-4738-9386-E3E81E321F4A}"/>
          </ac:spMkLst>
        </pc:spChg>
        <pc:spChg chg="add mod">
          <ac:chgData name="郭 昊" userId="77e67fca3700a6be" providerId="LiveId" clId="{A2C3DDA0-4B39-4ECF-8C3B-EECE070B6361}" dt="2022-06-04T05:54:34.946" v="1170" actId="1076"/>
          <ac:spMkLst>
            <pc:docMk/>
            <pc:sldMk cId="3206347003" sldId="279"/>
            <ac:spMk id="3" creationId="{37A57030-5C8F-126A-DBE5-51966197B1AE}"/>
          </ac:spMkLst>
        </pc:spChg>
        <pc:spChg chg="add del mod">
          <ac:chgData name="郭 昊" userId="77e67fca3700a6be" providerId="LiveId" clId="{A2C3DDA0-4B39-4ECF-8C3B-EECE070B6361}" dt="2022-06-04T05:54:23.431" v="1162" actId="478"/>
          <ac:spMkLst>
            <pc:docMk/>
            <pc:sldMk cId="3206347003" sldId="279"/>
            <ac:spMk id="4" creationId="{13B2D53A-9485-49A9-9818-A414A7A22E7B}"/>
          </ac:spMkLst>
        </pc:spChg>
        <pc:spChg chg="add mod">
          <ac:chgData name="郭 昊" userId="77e67fca3700a6be" providerId="LiveId" clId="{A2C3DDA0-4B39-4ECF-8C3B-EECE070B6361}" dt="2022-06-04T05:54:43.092" v="1173" actId="1076"/>
          <ac:spMkLst>
            <pc:docMk/>
            <pc:sldMk cId="3206347003" sldId="279"/>
            <ac:spMk id="9" creationId="{693686B6-12C1-5274-9313-FE03B6259546}"/>
          </ac:spMkLst>
        </pc:spChg>
        <pc:spChg chg="add mod">
          <ac:chgData name="郭 昊" userId="77e67fca3700a6be" providerId="LiveId" clId="{A2C3DDA0-4B39-4ECF-8C3B-EECE070B6361}" dt="2022-06-04T05:55:09.682" v="1178" actId="1076"/>
          <ac:spMkLst>
            <pc:docMk/>
            <pc:sldMk cId="3206347003" sldId="279"/>
            <ac:spMk id="11" creationId="{09FB6A4A-C3CE-59FA-120B-9B6F603F5C95}"/>
          </ac:spMkLst>
        </pc:spChg>
        <pc:spChg chg="add mod">
          <ac:chgData name="郭 昊" userId="77e67fca3700a6be" providerId="LiveId" clId="{A2C3DDA0-4B39-4ECF-8C3B-EECE070B6361}" dt="2022-06-04T05:55:03.200" v="1177" actId="1076"/>
          <ac:spMkLst>
            <pc:docMk/>
            <pc:sldMk cId="3206347003" sldId="279"/>
            <ac:spMk id="12" creationId="{435BD9EF-53D7-3896-AE7D-9520A5F10654}"/>
          </ac:spMkLst>
        </pc:spChg>
        <pc:spChg chg="add mod">
          <ac:chgData name="郭 昊" userId="77e67fca3700a6be" providerId="LiveId" clId="{A2C3DDA0-4B39-4ECF-8C3B-EECE070B6361}" dt="2022-06-04T05:55:17.498" v="1179" actId="1076"/>
          <ac:spMkLst>
            <pc:docMk/>
            <pc:sldMk cId="3206347003" sldId="279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4:57.432" v="1663"/>
          <ac:spMkLst>
            <pc:docMk/>
            <pc:sldMk cId="3206347003" sldId="279"/>
            <ac:spMk id="15" creationId="{7EE1D406-0884-A652-50C2-EDA06F0520C7}"/>
          </ac:spMkLst>
        </pc:spChg>
        <pc:spChg chg="del mod">
          <ac:chgData name="郭 昊" userId="77e67fca3700a6be" providerId="LiveId" clId="{A2C3DDA0-4B39-4ECF-8C3B-EECE070B6361}" dt="2022-06-04T05:52:09.668" v="983" actId="478"/>
          <ac:spMkLst>
            <pc:docMk/>
            <pc:sldMk cId="3206347003" sldId="279"/>
            <ac:spMk id="18" creationId="{BD0A6647-13A6-ECCF-BF1C-502ADE9004FD}"/>
          </ac:spMkLst>
        </pc:spChg>
      </pc:sldChg>
      <pc:sldChg chg="addSp delSp modSp add mod modNotesTx">
        <pc:chgData name="郭 昊" userId="77e67fca3700a6be" providerId="LiveId" clId="{A2C3DDA0-4B39-4ECF-8C3B-EECE070B6361}" dt="2022-06-04T06:04:58.392" v="1664"/>
        <pc:sldMkLst>
          <pc:docMk/>
          <pc:sldMk cId="2162168036" sldId="280"/>
        </pc:sldMkLst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3" creationId="{37A57030-5C8F-126A-DBE5-51966197B1AE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9" creationId="{693686B6-12C1-5274-9313-FE03B6259546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1" creationId="{09FB6A4A-C3CE-59FA-120B-9B6F603F5C95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2" creationId="{435BD9EF-53D7-3896-AE7D-9520A5F10654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0:09.742" v="1526" actId="255"/>
          <ac:spMkLst>
            <pc:docMk/>
            <pc:sldMk cId="2162168036" sldId="280"/>
            <ac:spMk id="20" creationId="{DA04EDA2-C295-4BE1-4DC0-95924631250B}"/>
          </ac:spMkLst>
        </pc:spChg>
        <pc:spChg chg="add mod">
          <ac:chgData name="郭 昊" userId="77e67fca3700a6be" providerId="LiveId" clId="{A2C3DDA0-4B39-4ECF-8C3B-EECE070B6361}" dt="2022-06-04T05:58:00.510" v="1329" actId="1076"/>
          <ac:spMkLst>
            <pc:docMk/>
            <pc:sldMk cId="2162168036" sldId="280"/>
            <ac:spMk id="21" creationId="{7D487B02-79F2-B1D6-90ED-EE39282EEF28}"/>
          </ac:spMkLst>
        </pc:spChg>
        <pc:spChg chg="add mod">
          <ac:chgData name="郭 昊" userId="77e67fca3700a6be" providerId="LiveId" clId="{A2C3DDA0-4B39-4ECF-8C3B-EECE070B6361}" dt="2022-06-04T05:58:04.523" v="1330" actId="1076"/>
          <ac:spMkLst>
            <pc:docMk/>
            <pc:sldMk cId="2162168036" sldId="280"/>
            <ac:spMk id="22" creationId="{D1F345B1-2157-F363-F251-7E8D6042C990}"/>
          </ac:spMkLst>
        </pc:spChg>
        <pc:spChg chg="add mod">
          <ac:chgData name="郭 昊" userId="77e67fca3700a6be" providerId="LiveId" clId="{A2C3DDA0-4B39-4ECF-8C3B-EECE070B6361}" dt="2022-06-04T05:59:47.309" v="1525" actId="1076"/>
          <ac:spMkLst>
            <pc:docMk/>
            <pc:sldMk cId="2162168036" sldId="280"/>
            <ac:spMk id="23" creationId="{26492A3F-0CB5-631A-EC73-D09B4BEBC26F}"/>
          </ac:spMkLst>
        </pc:spChg>
        <pc:spChg chg="add mod">
          <ac:chgData name="郭 昊" userId="77e67fca3700a6be" providerId="LiveId" clId="{A2C3DDA0-4B39-4ECF-8C3B-EECE070B6361}" dt="2022-06-04T06:04:58.392" v="1664"/>
          <ac:spMkLst>
            <pc:docMk/>
            <pc:sldMk cId="2162168036" sldId="280"/>
            <ac:spMk id="24" creationId="{D29AAFB0-7EFD-4F8F-3409-95DDAFB199C8}"/>
          </ac:spMkLst>
        </pc:spChg>
        <pc:cxnChg chg="add del mod">
          <ac:chgData name="郭 昊" userId="77e67fca3700a6be" providerId="LiveId" clId="{A2C3DDA0-4B39-4ECF-8C3B-EECE070B6361}" dt="2022-06-04T05:56:16.598" v="1244" actId="478"/>
          <ac:cxnSpMkLst>
            <pc:docMk/>
            <pc:sldMk cId="2162168036" sldId="280"/>
            <ac:cxnSpMk id="14" creationId="{552832C2-1228-CD0F-6867-7273B785B6DE}"/>
          </ac:cxnSpMkLst>
        </pc:cxnChg>
        <pc:cxnChg chg="add del mod">
          <ac:chgData name="郭 昊" userId="77e67fca3700a6be" providerId="LiveId" clId="{A2C3DDA0-4B39-4ECF-8C3B-EECE070B6361}" dt="2022-06-04T05:56:18.554" v="1245" actId="478"/>
          <ac:cxnSpMkLst>
            <pc:docMk/>
            <pc:sldMk cId="2162168036" sldId="280"/>
            <ac:cxnSpMk id="16" creationId="{66305AAF-522C-9E17-80AA-CD58BB83A86E}"/>
          </ac:cxnSpMkLst>
        </pc:cxnChg>
      </pc:sldChg>
      <pc:sldChg chg="addSp delSp modSp add mod ord modNotesTx">
        <pc:chgData name="郭 昊" userId="77e67fca3700a6be" providerId="LiveId" clId="{A2C3DDA0-4B39-4ECF-8C3B-EECE070B6361}" dt="2022-06-04T06:08:40.092" v="2033" actId="20577"/>
        <pc:sldMkLst>
          <pc:docMk/>
          <pc:sldMk cId="1334429273" sldId="281"/>
        </pc:sldMkLst>
        <pc:spChg chg="mod">
          <ac:chgData name="郭 昊" userId="77e67fca3700a6be" providerId="LiveId" clId="{A2C3DDA0-4B39-4ECF-8C3B-EECE070B6361}" dt="2022-06-04T06:01:29.648" v="1598" actId="20577"/>
          <ac:spMkLst>
            <pc:docMk/>
            <pc:sldMk cId="1334429273" sldId="281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3" creationId="{37A57030-5C8F-126A-DBE5-51966197B1AE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9" creationId="{693686B6-12C1-5274-9313-FE03B6259546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1" creationId="{09FB6A4A-C3CE-59FA-120B-9B6F603F5C95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2" creationId="{435BD9EF-53D7-3896-AE7D-9520A5F10654}"/>
          </ac:spMkLst>
        </pc:spChg>
        <pc:spChg chg="del">
          <ac:chgData name="郭 昊" userId="77e67fca3700a6be" providerId="LiveId" clId="{A2C3DDA0-4B39-4ECF-8C3B-EECE070B6361}" dt="2022-06-04T06:01:42.422" v="1600" actId="478"/>
          <ac:spMkLst>
            <pc:docMk/>
            <pc:sldMk cId="1334429273" sldId="281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2:04.182" v="1615" actId="1076"/>
          <ac:spMkLst>
            <pc:docMk/>
            <pc:sldMk cId="1334429273" sldId="281"/>
            <ac:spMk id="14" creationId="{A1B8984C-85B0-1F21-8AA0-953111FEF0E8}"/>
          </ac:spMkLst>
        </pc:spChg>
        <pc:spChg chg="add mod">
          <ac:chgData name="郭 昊" userId="77e67fca3700a6be" providerId="LiveId" clId="{A2C3DDA0-4B39-4ECF-8C3B-EECE070B6361}" dt="2022-06-04T06:02:19.582" v="1653" actId="1076"/>
          <ac:spMkLst>
            <pc:docMk/>
            <pc:sldMk cId="1334429273" sldId="281"/>
            <ac:spMk id="15" creationId="{52EB2C32-F537-85F0-71CE-B8431B47E1FC}"/>
          </ac:spMkLst>
        </pc:spChg>
        <pc:spChg chg="add mod">
          <ac:chgData name="郭 昊" userId="77e67fca3700a6be" providerId="LiveId" clId="{A2C3DDA0-4B39-4ECF-8C3B-EECE070B6361}" dt="2022-06-04T06:02:25.900" v="1655" actId="1076"/>
          <ac:spMkLst>
            <pc:docMk/>
            <pc:sldMk cId="1334429273" sldId="281"/>
            <ac:spMk id="16" creationId="{6C45FB23-74C9-470B-B6D6-6FF0DDF01A08}"/>
          </ac:spMkLst>
        </pc:spChg>
        <pc:spChg chg="add mod">
          <ac:chgData name="郭 昊" userId="77e67fca3700a6be" providerId="LiveId" clId="{A2C3DDA0-4B39-4ECF-8C3B-EECE070B6361}" dt="2022-06-04T06:02:33.236" v="1657" actId="1076"/>
          <ac:spMkLst>
            <pc:docMk/>
            <pc:sldMk cId="1334429273" sldId="281"/>
            <ac:spMk id="17" creationId="{7910C4A4-4D13-D16E-4E31-C143830A2A4B}"/>
          </ac:spMkLst>
        </pc:spChg>
        <pc:spChg chg="add mod">
          <ac:chgData name="郭 昊" userId="77e67fca3700a6be" providerId="LiveId" clId="{A2C3DDA0-4B39-4ECF-8C3B-EECE070B6361}" dt="2022-06-04T06:06:06.026" v="1686" actId="20577"/>
          <ac:spMkLst>
            <pc:docMk/>
            <pc:sldMk cId="1334429273" sldId="281"/>
            <ac:spMk id="18" creationId="{2313CE16-DD0C-5EE1-E338-D6A46B929C5F}"/>
          </ac:spMkLst>
        </pc:spChg>
        <pc:spChg chg="add mod">
          <ac:chgData name="郭 昊" userId="77e67fca3700a6be" providerId="LiveId" clId="{A2C3DDA0-4B39-4ECF-8C3B-EECE070B6361}" dt="2022-06-04T06:06:52.401" v="1707" actId="20577"/>
          <ac:spMkLst>
            <pc:docMk/>
            <pc:sldMk cId="1334429273" sldId="281"/>
            <ac:spMk id="19" creationId="{0994B75F-F471-2705-1386-A0B6060C32CD}"/>
          </ac:spMkLst>
        </pc:spChg>
        <pc:spChg chg="add mod">
          <ac:chgData name="郭 昊" userId="77e67fca3700a6be" providerId="LiveId" clId="{A2C3DDA0-4B39-4ECF-8C3B-EECE070B6361}" dt="2022-06-04T06:06:36.672" v="1694" actId="1076"/>
          <ac:spMkLst>
            <pc:docMk/>
            <pc:sldMk cId="1334429273" sldId="281"/>
            <ac:spMk id="20" creationId="{4405C20E-0DEA-2CBE-3FFA-D1B465F18272}"/>
          </ac:spMkLst>
        </pc:spChg>
        <pc:spChg chg="add mod">
          <ac:chgData name="郭 昊" userId="77e67fca3700a6be" providerId="LiveId" clId="{A2C3DDA0-4B39-4ECF-8C3B-EECE070B6361}" dt="2022-06-04T06:07:30.465" v="1749" actId="20577"/>
          <ac:spMkLst>
            <pc:docMk/>
            <pc:sldMk cId="1334429273" sldId="281"/>
            <ac:spMk id="21" creationId="{C1864B32-4295-382A-B54C-D3B42AA1BE6F}"/>
          </ac:spMkLst>
        </pc:spChg>
        <pc:spChg chg="add mod">
          <ac:chgData name="郭 昊" userId="77e67fca3700a6be" providerId="LiveId" clId="{A2C3DDA0-4B39-4ECF-8C3B-EECE070B6361}" dt="2022-06-04T06:07:24.200" v="1728" actId="1076"/>
          <ac:spMkLst>
            <pc:docMk/>
            <pc:sldMk cId="1334429273" sldId="281"/>
            <ac:spMk id="22" creationId="{90048FC5-4662-8B6F-6EF4-6360A9D8D3A1}"/>
          </ac:spMkLst>
        </pc:spChg>
        <pc:spChg chg="add mod">
          <ac:chgData name="郭 昊" userId="77e67fca3700a6be" providerId="LiveId" clId="{A2C3DDA0-4B39-4ECF-8C3B-EECE070B6361}" dt="2022-06-04T06:07:47.084" v="1758" actId="20577"/>
          <ac:spMkLst>
            <pc:docMk/>
            <pc:sldMk cId="1334429273" sldId="281"/>
            <ac:spMk id="23" creationId="{C7C8E78B-5EDB-C64D-D209-EED976B5910E}"/>
          </ac:spMkLst>
        </pc:spChg>
        <pc:spChg chg="add mod">
          <ac:chgData name="郭 昊" userId="77e67fca3700a6be" providerId="LiveId" clId="{A2C3DDA0-4B39-4ECF-8C3B-EECE070B6361}" dt="2022-06-04T06:08:08.681" v="1768" actId="1076"/>
          <ac:spMkLst>
            <pc:docMk/>
            <pc:sldMk cId="1334429273" sldId="281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7:58.460" v="1764" actId="20577"/>
          <ac:spMkLst>
            <pc:docMk/>
            <pc:sldMk cId="1334429273" sldId="281"/>
            <ac:spMk id="30" creationId="{A9E0066F-ACC2-82DB-3146-DEEEC51B8730}"/>
          </ac:spMkLst>
        </pc:spChg>
        <pc:spChg chg="add mod">
          <ac:chgData name="郭 昊" userId="77e67fca3700a6be" providerId="LiveId" clId="{A2C3DDA0-4B39-4ECF-8C3B-EECE070B6361}" dt="2022-06-04T06:08:07.154" v="1767" actId="1076"/>
          <ac:spMkLst>
            <pc:docMk/>
            <pc:sldMk cId="1334429273" sldId="281"/>
            <ac:spMk id="31" creationId="{24D2FF62-582A-5B87-F862-640801B54ED8}"/>
          </ac:spMkLst>
        </pc:spChg>
      </pc:sldChg>
      <pc:sldChg chg="addSp delSp modSp add mod modNotesTx">
        <pc:chgData name="郭 昊" userId="77e67fca3700a6be" providerId="LiveId" clId="{A2C3DDA0-4B39-4ECF-8C3B-EECE070B6361}" dt="2022-06-04T06:28:46.734" v="2298" actId="20577"/>
        <pc:sldMkLst>
          <pc:docMk/>
          <pc:sldMk cId="3110123109" sldId="282"/>
        </pc:sldMkLst>
        <pc:spChg chg="mod">
          <ac:chgData name="郭 昊" userId="77e67fca3700a6be" providerId="LiveId" clId="{A2C3DDA0-4B39-4ECF-8C3B-EECE070B6361}" dt="2022-06-04T06:09:17.998" v="2057" actId="20577"/>
          <ac:spMkLst>
            <pc:docMk/>
            <pc:sldMk cId="3110123109" sldId="282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6:28:46.734" v="2298" actId="20577"/>
          <ac:spMkLst>
            <pc:docMk/>
            <pc:sldMk cId="3110123109" sldId="282"/>
            <ac:spMk id="3" creationId="{C17C9324-5BF9-AAD3-ABD6-B646726EF40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5" creationId="{52EB2C32-F537-85F0-71CE-B8431B47E1FC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7" creationId="{7910C4A4-4D13-D16E-4E31-C143830A2A4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9" creationId="{0994B75F-F471-2705-1386-A0B6060C32CD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0" creationId="{4405C20E-0DEA-2CBE-3FFA-D1B465F18272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1" creationId="{C1864B32-4295-382A-B54C-D3B42AA1BE6F}"/>
          </ac:spMkLst>
        </pc:spChg>
        <pc:spChg chg="del">
          <ac:chgData name="郭 昊" userId="77e67fca3700a6be" providerId="LiveId" clId="{A2C3DDA0-4B39-4ECF-8C3B-EECE070B6361}" dt="2022-06-04T06:09:34.099" v="2059" actId="478"/>
          <ac:spMkLst>
            <pc:docMk/>
            <pc:sldMk cId="3110123109" sldId="282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9:50.099" v="2066" actId="20577"/>
          <ac:spMkLst>
            <pc:docMk/>
            <pc:sldMk cId="3110123109" sldId="282"/>
            <ac:spMk id="32" creationId="{6D0CF8E2-2DDF-3DFE-C671-2CE967F7555E}"/>
          </ac:spMkLst>
        </pc:spChg>
        <pc:spChg chg="add mod">
          <ac:chgData name="郭 昊" userId="77e67fca3700a6be" providerId="LiveId" clId="{A2C3DDA0-4B39-4ECF-8C3B-EECE070B6361}" dt="2022-06-04T06:09:57.956" v="2068" actId="1076"/>
          <ac:spMkLst>
            <pc:docMk/>
            <pc:sldMk cId="3110123109" sldId="282"/>
            <ac:spMk id="33" creationId="{E4531F48-B26C-DF1A-15E8-855D1697039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CBD3F-1518-45B7-A471-010E6EC66D5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7507D-76C7-43F6-A27F-DFCCAC22E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7791690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我的分享也至此结束，谢谢大家。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8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41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7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5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4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30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9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4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1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27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69CF-8DD9-445F-A4D8-927877FA80C4}" type="datetimeFigureOut">
              <a:rPr lang="zh-CN" altLang="en-US" smtClean="0"/>
              <a:t>2022/12/24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2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bele/rust-async-tree-parser" TargetMode="External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rust-lang/rust/issues/73522" TargetMode="External"/><Relationship Id="rId2" Type="http://schemas.openxmlformats.org/officeDocument/2006/relationships/hyperlink" Target="https://github.com/rust-lang/rust/pull/104321" TargetMode="Externa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rust-lang/rust/issues/95521" TargetMode="Externa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cubele.github.io/probe-docs/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github.com/livingshade/rCore-eBPF-enhancement/tree/master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hm1229/rkprobes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cubele.github.io/probe-docs/ebpf%E7%A7%BB%E6%A4%8D/kprobes/%E5%AE%9E%E7%8E%B0/" TargetMode="External"/><Relationship Id="rId2" Type="http://schemas.openxmlformats.org/officeDocument/2006/relationships/hyperlink" Target="https://github.com/livingshade/rCore-eBPF-enhancement/tree/master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tokio.rs/blog/2022-10-announcing-async-backtrace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ithub.com/rust-lang/rust/pull/95011" TargetMode="Externa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763D73ED-4B22-4F94-9FAC-9AECFE973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2609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石尚锋</a:t>
            </a: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FB686DF-C8A8-4EB3-9AAC-9BFA349472EF}"/>
              </a:ext>
            </a:extLst>
          </p:cNvPr>
          <p:cNvSpPr txBox="1">
            <a:spLocks/>
          </p:cNvSpPr>
          <p:nvPr/>
        </p:nvSpPr>
        <p:spPr>
          <a:xfrm>
            <a:off x="15834" y="2235200"/>
            <a:ext cx="1216033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>
                <a:latin typeface="Songti TC" panose="02010600040101010101" pitchFamily="2" charset="-120"/>
                <a:ea typeface="Songti TC" panose="02010600040101010101" pitchFamily="2" charset="-120"/>
              </a:rPr>
              <a:t>Rust probes</a:t>
            </a:r>
            <a:endParaRPr lang="en-US" altLang="zh-CN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Final report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239213007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spd="slow">
        <p159:morph option="byObject"/>
      </p:transition>
    </mc:Choice>
    <mc:Fallback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274E1D-9B77-E213-2858-4A4FEAB70D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</a:t>
            </a:r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F59CE2DB-DF06-C76C-A5C7-0CE089580D5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373" y="3901512"/>
            <a:ext cx="7544853" cy="1939484"/>
          </a:xfrm>
          <a:prstGeom prst="rect">
            <a:avLst/>
          </a:prstGeom>
        </p:spPr>
      </p:pic>
      <p:sp>
        <p:nvSpPr>
          <p:cNvPr id="9" name="内容占位符 8">
            <a:extLst>
              <a:ext uri="{FF2B5EF4-FFF2-40B4-BE49-F238E27FC236}">
                <a16:creationId xmlns:a16="http://schemas.microsoft.com/office/drawing/2014/main" id="{1CC2EBF8-6C5A-D413-57DD-27EBB371B40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587623"/>
          </a:xfrm>
        </p:spPr>
        <p:txBody>
          <a:bodyPr/>
          <a:lstStyle/>
          <a:p>
            <a:pPr algn="just"/>
            <a:r>
              <a:rPr lang="en-US" altLang="zh-CN" dirty="0" err="1"/>
              <a:t>zCore</a:t>
            </a:r>
            <a:r>
              <a:rPr lang="en-US" altLang="zh-CN" dirty="0"/>
              <a:t> parsed using </a:t>
            </a:r>
            <a:r>
              <a:rPr lang="en-US" altLang="zh-CN" dirty="0" err="1">
                <a:hlinkClick r:id="rId3"/>
              </a:rPr>
              <a:t>cubele</a:t>
            </a:r>
            <a:r>
              <a:rPr lang="en-US" altLang="zh-CN" dirty="0">
                <a:hlinkClick r:id="rId3"/>
              </a:rPr>
              <a:t>/rust-async-tree-parser (github.com)</a:t>
            </a:r>
            <a:endParaRPr lang="en-US" altLang="zh-CN" dirty="0"/>
          </a:p>
          <a:p>
            <a:pPr lvl="1" algn="just"/>
            <a:r>
              <a:rPr lang="en-US" altLang="zh-CN" dirty="0"/>
              <a:t>Awaited an async function in a trait</a:t>
            </a:r>
            <a:endParaRPr lang="en-US" altLang="zh-CN" sz="1800" b="0" dirty="0">
              <a:solidFill>
                <a:srgbClr val="0C006B"/>
              </a:solidFill>
              <a:effectLst/>
              <a:latin typeface="Cascadia Code" panose="020B0609020000020004" pitchFamily="49" charset="0"/>
            </a:endParaRPr>
          </a:p>
          <a:p>
            <a:pPr lvl="1" algn="just"/>
            <a:endParaRPr lang="zh-CN" altLang="en-US" dirty="0"/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12CCB1BA-7DF2-BF6A-5742-D6560680D58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4373" y="2772469"/>
            <a:ext cx="7544853" cy="9716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72614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F9A1D6B-D3B2-C163-FEB3-57BEA564BB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F9977DF-B81D-A3B6-DC62-05FAA7C53C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 poll generated by join!</a:t>
            </a:r>
            <a:endParaRPr lang="zh-CN" altLang="en-US" dirty="0"/>
          </a:p>
        </p:txBody>
      </p:sp>
      <p:pic>
        <p:nvPicPr>
          <p:cNvPr id="8" name="内容占位符 4">
            <a:extLst>
              <a:ext uri="{FF2B5EF4-FFF2-40B4-BE49-F238E27FC236}">
                <a16:creationId xmlns:a16="http://schemas.microsoft.com/office/drawing/2014/main" id="{7F5A9374-8342-414C-B4FD-7F97EF0D052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8245" y="2525139"/>
            <a:ext cx="5431065" cy="31685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8755625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3C79FDD-ED0F-59AD-A9CC-A2C464B896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Probing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3AFC778-BC96-C2CC-DED0-EE98B6A55B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Can we find the struct on the heap?</a:t>
            </a:r>
          </a:p>
          <a:p>
            <a:r>
              <a:rPr lang="en-US" altLang="zh-CN" dirty="0"/>
              <a:t>Capturing the “Self” argument in poll could give us access to the __</a:t>
            </a:r>
            <a:r>
              <a:rPr lang="en-US" altLang="zh-CN" dirty="0" err="1"/>
              <a:t>awaitee</a:t>
            </a:r>
            <a:r>
              <a:rPr lang="en-US" altLang="zh-CN" dirty="0"/>
              <a:t> field and the  __state field</a:t>
            </a:r>
          </a:p>
          <a:p>
            <a:r>
              <a:rPr lang="en-US" altLang="zh-CN" dirty="0" err="1"/>
              <a:t>Jprobe</a:t>
            </a:r>
            <a:r>
              <a:rPr lang="en-US" altLang="zh-CN" dirty="0"/>
              <a:t>?</a:t>
            </a:r>
          </a:p>
          <a:p>
            <a:pPr lvl="1"/>
            <a:r>
              <a:rPr lang="en-US" altLang="zh-CN" dirty="0"/>
              <a:t>Need to know the structure of Pin&lt;&amp;mut Self&gt;</a:t>
            </a:r>
          </a:p>
          <a:p>
            <a:pPr lvl="1"/>
            <a:r>
              <a:rPr lang="en-US" altLang="zh-CN" dirty="0" err="1"/>
              <a:t>Jprobe</a:t>
            </a:r>
            <a:r>
              <a:rPr lang="en-US" altLang="zh-CN" dirty="0"/>
              <a:t> itself may be hard to implement in rust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2505592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366FB7B-4063-CA2A-E0C3-A98CEA4711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32CE852-CF80-C4B1-C383-1B433A51DD5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What we can do now:</a:t>
            </a:r>
          </a:p>
          <a:p>
            <a:r>
              <a:rPr lang="en-US" altLang="zh-CN" dirty="0"/>
              <a:t>For manually written Futures with poll functions, the poll can be probed like a regular function, we can capture return value of poll with </a:t>
            </a:r>
            <a:r>
              <a:rPr lang="en-US" altLang="zh-CN" dirty="0" err="1"/>
              <a:t>kretprobe</a:t>
            </a:r>
            <a:r>
              <a:rPr lang="en-US" altLang="zh-CN" dirty="0"/>
              <a:t>.</a:t>
            </a:r>
          </a:p>
          <a:p>
            <a:r>
              <a:rPr lang="en-US" altLang="zh-CN" dirty="0"/>
              <a:t>For poll logic generated by .await, it will only yield in a leaf future implemented manually, we can probe the leaf Future poll instead.</a:t>
            </a:r>
          </a:p>
          <a:p>
            <a:pPr lvl="1"/>
            <a:r>
              <a:rPr lang="en-US" altLang="zh-CN" dirty="0"/>
              <a:t>The .await dependency graph can be parsed from </a:t>
            </a:r>
            <a:r>
              <a:rPr lang="en-US" altLang="zh-CN" dirty="0" err="1"/>
              <a:t>debuginfo</a:t>
            </a:r>
            <a:endParaRPr lang="en-US" altLang="zh-CN" dirty="0"/>
          </a:p>
          <a:p>
            <a:r>
              <a:rPr lang="en-US" altLang="zh-CN" dirty="0"/>
              <a:t>For nonblocking logic in async functions, we can probe the closure.</a:t>
            </a:r>
          </a:p>
          <a:p>
            <a:pPr lvl="1"/>
            <a:r>
              <a:rPr lang="en-US" altLang="zh-CN" dirty="0"/>
              <a:t>Might need to obtain the address through </a:t>
            </a:r>
            <a:r>
              <a:rPr lang="en-US" altLang="zh-CN" dirty="0" err="1"/>
              <a:t>debuginfo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9363447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71B7F8-0E73-5D57-8A1E-11FD98D80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9A6195F-BD8B-2786-305E-6D0BCF7B49B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Still need to find what to probe manually </a:t>
            </a:r>
          </a:p>
          <a:p>
            <a:r>
              <a:rPr lang="en-US" altLang="zh-CN" dirty="0"/>
              <a:t>Async rust is evolving rapidly</a:t>
            </a:r>
          </a:p>
          <a:p>
            <a:pPr lvl="1"/>
            <a:r>
              <a:rPr lang="en-US" altLang="zh-CN" dirty="0"/>
              <a:t>Multiple PRs merged during my research</a:t>
            </a:r>
          </a:p>
          <a:p>
            <a:pPr lvl="1"/>
            <a:r>
              <a:rPr lang="en-US" altLang="zh-CN" dirty="0">
                <a:hlinkClick r:id="rId2"/>
              </a:rPr>
              <a:t>Avoid `</a:t>
            </a:r>
            <a:r>
              <a:rPr lang="en-US" altLang="zh-CN" dirty="0" err="1">
                <a:hlinkClick r:id="rId2"/>
              </a:rPr>
              <a:t>GenFuture</a:t>
            </a:r>
            <a:r>
              <a:rPr lang="en-US" altLang="zh-CN" dirty="0">
                <a:hlinkClick r:id="rId2"/>
              </a:rPr>
              <a:t>` shim when compiling async constructs by </a:t>
            </a:r>
            <a:r>
              <a:rPr lang="en-US" altLang="zh-CN" dirty="0" err="1">
                <a:hlinkClick r:id="rId2"/>
              </a:rPr>
              <a:t>Swatinem</a:t>
            </a:r>
            <a:r>
              <a:rPr lang="en-US" altLang="zh-CN" dirty="0">
                <a:hlinkClick r:id="rId2"/>
              </a:rPr>
              <a:t> · Pull Request #104321 · rust-lang/rust (github.com)</a:t>
            </a:r>
            <a:endParaRPr lang="en-US" altLang="zh-CN" dirty="0"/>
          </a:p>
          <a:p>
            <a:r>
              <a:rPr lang="en-US" altLang="zh-CN" dirty="0"/>
              <a:t>Tracking issue for </a:t>
            </a:r>
            <a:r>
              <a:rPr lang="en-US" altLang="zh-CN" dirty="0" err="1"/>
              <a:t>debuginfo</a:t>
            </a:r>
            <a:endParaRPr lang="en-US" altLang="zh-CN" dirty="0"/>
          </a:p>
          <a:p>
            <a:pPr lvl="1"/>
            <a:r>
              <a:rPr lang="en-US" altLang="zh-CN" dirty="0">
                <a:hlinkClick r:id="rId3"/>
              </a:rPr>
              <a:t>Debugger support for Rust async/await · Issue #73522 · rust-lang/rust (github.com)</a:t>
            </a:r>
            <a:endParaRPr lang="en-US" altLang="zh-CN" dirty="0"/>
          </a:p>
          <a:p>
            <a:pPr lvl="1"/>
            <a:r>
              <a:rPr lang="en-US" altLang="zh-CN" dirty="0" err="1">
                <a:hlinkClick r:id="rId4"/>
              </a:rPr>
              <a:t>debuginfo</a:t>
            </a:r>
            <a:r>
              <a:rPr lang="en-US" altLang="zh-CN" dirty="0">
                <a:hlinkClick r:id="rId4"/>
              </a:rPr>
              <a:t>: identify </a:t>
            </a:r>
            <a:r>
              <a:rPr lang="en-US" altLang="zh-CN" dirty="0" err="1">
                <a:hlinkClick r:id="rId4"/>
              </a:rPr>
              <a:t>awaitee</a:t>
            </a:r>
            <a:r>
              <a:rPr lang="en-US" altLang="zh-CN" dirty="0">
                <a:hlinkClick r:id="rId4"/>
              </a:rPr>
              <a:t> (via special name or other solution) · Issue #95521 · rust-lang/rust (github.com)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228522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078DA7A-38F8-D450-9B86-ACF6F045C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Example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1A87752-2CE2-3F2D-8C1C-69482295FF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 err="1"/>
              <a:t>SleepFuture</a:t>
            </a:r>
            <a:r>
              <a:rPr lang="en-US" altLang="zh-CN" dirty="0"/>
              <a:t> in </a:t>
            </a:r>
            <a:r>
              <a:rPr lang="en-US" altLang="zh-CN" dirty="0" err="1"/>
              <a:t>zCore</a:t>
            </a:r>
            <a:endParaRPr lang="en-US" altLang="zh-CN" dirty="0"/>
          </a:p>
          <a:p>
            <a:r>
              <a:rPr lang="en-US" altLang="zh-CN" dirty="0" err="1"/>
              <a:t>eBPF</a:t>
            </a:r>
            <a:r>
              <a:rPr lang="en-US" altLang="zh-CN" dirty="0"/>
              <a:t> using </a:t>
            </a:r>
            <a:r>
              <a:rPr lang="en-US" altLang="zh-CN" dirty="0" err="1"/>
              <a:t>kprobes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0466441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9A03A48-6128-48A9-FD37-5370AA5076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Future work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C80A8AA-7E67-1D85-552B-96DAAB691D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Ideally, we can achieve:</a:t>
            </a:r>
          </a:p>
          <a:p>
            <a:r>
              <a:rPr lang="en-US" altLang="zh-CN" dirty="0"/>
              <a:t>Given an async function name, find all its leaf future dependencies, track its execution and know which leaf future it is stuck on</a:t>
            </a:r>
          </a:p>
          <a:p>
            <a:r>
              <a:rPr lang="en-US" altLang="zh-CN" dirty="0"/>
              <a:t>Needs compiler support</a:t>
            </a:r>
          </a:p>
          <a:p>
            <a:r>
              <a:rPr lang="en-US" altLang="zh-CN" dirty="0" err="1"/>
              <a:t>Jprobe</a:t>
            </a:r>
            <a:r>
              <a:rPr lang="en-US" altLang="zh-CN" dirty="0"/>
              <a:t> seems like the best way to do it, but very difficult in this case</a:t>
            </a:r>
          </a:p>
        </p:txBody>
      </p:sp>
    </p:spTree>
    <p:extLst>
      <p:ext uri="{BB962C8B-B14F-4D97-AF65-F5344CB8AC3E}">
        <p14:creationId xmlns:p14="http://schemas.microsoft.com/office/powerpoint/2010/main" val="47599924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0E61C0-BB9C-4EB8-A19B-0D83FE619834}"/>
              </a:ext>
            </a:extLst>
          </p:cNvPr>
          <p:cNvSpPr txBox="1">
            <a:spLocks/>
          </p:cNvSpPr>
          <p:nvPr/>
        </p:nvSpPr>
        <p:spPr>
          <a:xfrm>
            <a:off x="0" y="276621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accent1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Thanks for your attention!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CB95C86-F603-4D61-9DAB-CAA73E7B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Q&amp;A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6FEB63-482C-4F92-870C-E144A74F0FD1}"/>
              </a:ext>
            </a:extLst>
          </p:cNvPr>
          <p:cNvSpPr txBox="1"/>
          <p:nvPr/>
        </p:nvSpPr>
        <p:spPr>
          <a:xfrm>
            <a:off x="0" y="6092765"/>
            <a:ext cx="1216033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hlinkClick r:id="rId3"/>
              </a:rPr>
              <a:t>My Docs (cubele.github.io)</a:t>
            </a:r>
            <a:endParaRPr lang="en-US" altLang="zh-CN" sz="2000" dirty="0"/>
          </a:p>
          <a:p>
            <a:pPr algn="ctr"/>
            <a:r>
              <a:rPr lang="en-US" altLang="zh-CN" sz="2000" dirty="0" err="1">
                <a:hlinkClick r:id="rId4"/>
              </a:rPr>
              <a:t>livingshade</a:t>
            </a:r>
            <a:r>
              <a:rPr lang="en-US" altLang="zh-CN" sz="2000" dirty="0">
                <a:hlinkClick r:id="rId4"/>
              </a:rPr>
              <a:t>/</a:t>
            </a:r>
            <a:r>
              <a:rPr lang="en-US" altLang="zh-CN" sz="2000" dirty="0" err="1">
                <a:hlinkClick r:id="rId4"/>
              </a:rPr>
              <a:t>rCore</a:t>
            </a:r>
            <a:r>
              <a:rPr lang="en-US" altLang="zh-CN" sz="2000" dirty="0">
                <a:hlinkClick r:id="rId4"/>
              </a:rPr>
              <a:t>-</a:t>
            </a:r>
            <a:r>
              <a:rPr lang="en-US" altLang="zh-CN" sz="2000" dirty="0" err="1">
                <a:hlinkClick r:id="rId4"/>
              </a:rPr>
              <a:t>eBPF</a:t>
            </a:r>
            <a:r>
              <a:rPr lang="en-US" altLang="zh-CN" sz="2000" dirty="0">
                <a:hlinkClick r:id="rId4"/>
              </a:rPr>
              <a:t>-enhancement (github.com)</a:t>
            </a:r>
            <a:endParaRPr lang="en-US" altLang="zh-CN" sz="2000" b="0" i="0" dirty="0">
              <a:effectLst/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27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4CEE23B-20C2-4EAF-4E6E-E069E8455C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 err="1"/>
              <a:t>kprobe</a:t>
            </a:r>
            <a:r>
              <a:rPr lang="en-US" altLang="zh-CN" dirty="0"/>
              <a:t> migration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8536F6A-3FDE-85ED-35B2-7F5952E209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Problem with previous </a:t>
            </a:r>
            <a:r>
              <a:rPr lang="en-US" altLang="zh-CN" dirty="0" err="1"/>
              <a:t>kprobe</a:t>
            </a:r>
            <a:r>
              <a:rPr lang="en-US" altLang="zh-CN" dirty="0"/>
              <a:t> crate </a:t>
            </a:r>
            <a:r>
              <a:rPr lang="en-US" altLang="zh-CN" dirty="0">
                <a:hlinkClick r:id="rId2"/>
              </a:rPr>
              <a:t>hm1229/</a:t>
            </a:r>
            <a:r>
              <a:rPr lang="en-US" altLang="zh-CN" dirty="0" err="1">
                <a:hlinkClick r:id="rId2"/>
              </a:rPr>
              <a:t>rkprobes</a:t>
            </a:r>
            <a:r>
              <a:rPr lang="en-US" altLang="zh-CN" dirty="0">
                <a:hlinkClick r:id="rId2"/>
              </a:rPr>
              <a:t>: </a:t>
            </a:r>
            <a:r>
              <a:rPr lang="en-US" altLang="zh-CN" dirty="0" err="1">
                <a:hlinkClick r:id="rId2"/>
              </a:rPr>
              <a:t>kprobes</a:t>
            </a:r>
            <a:r>
              <a:rPr lang="en-US" altLang="zh-CN" dirty="0">
                <a:hlinkClick r:id="rId2"/>
              </a:rPr>
              <a:t> in rust (github.com)</a:t>
            </a:r>
            <a:endParaRPr lang="en-US" altLang="zh-CN" dirty="0"/>
          </a:p>
          <a:p>
            <a:pPr lvl="1"/>
            <a:r>
              <a:rPr lang="en-US" altLang="zh-CN" dirty="0"/>
              <a:t>Same </a:t>
            </a:r>
            <a:r>
              <a:rPr lang="en-US" altLang="zh-CN" dirty="0" err="1"/>
              <a:t>trapframe</a:t>
            </a:r>
            <a:r>
              <a:rPr lang="en-US" altLang="zh-CN" dirty="0"/>
              <a:t> crate in </a:t>
            </a:r>
            <a:r>
              <a:rPr lang="en-US" altLang="zh-CN" dirty="0" err="1"/>
              <a:t>rCore</a:t>
            </a:r>
            <a:r>
              <a:rPr lang="en-US" altLang="zh-CN" dirty="0"/>
              <a:t> is required</a:t>
            </a:r>
          </a:p>
          <a:p>
            <a:pPr lvl="1"/>
            <a:r>
              <a:rPr lang="en-US" altLang="zh-CN" dirty="0" err="1"/>
              <a:t>Kprobe</a:t>
            </a:r>
            <a:r>
              <a:rPr lang="en-US" altLang="zh-CN" dirty="0"/>
              <a:t> trampoline pages need to be executable, but aren’t separated</a:t>
            </a:r>
          </a:p>
          <a:p>
            <a:r>
              <a:rPr lang="en-US" altLang="zh-CN" dirty="0"/>
              <a:t>Solution</a:t>
            </a:r>
          </a:p>
          <a:p>
            <a:pPr lvl="1"/>
            <a:r>
              <a:rPr lang="en-US" altLang="zh-CN" dirty="0"/>
              <a:t>Not making it a crate</a:t>
            </a:r>
          </a:p>
          <a:p>
            <a:pPr lvl="1"/>
            <a:r>
              <a:rPr lang="en-US" altLang="zh-CN" dirty="0"/>
              <a:t>A “kernel object” is hard to separate from kernel itself</a:t>
            </a:r>
          </a:p>
          <a:p>
            <a:pPr lvl="1"/>
            <a:r>
              <a:rPr lang="en-US" altLang="zh-CN" dirty="0"/>
              <a:t>Extract some OS dependent part instead</a:t>
            </a:r>
          </a:p>
        </p:txBody>
      </p:sp>
    </p:spTree>
    <p:extLst>
      <p:ext uri="{BB962C8B-B14F-4D97-AF65-F5344CB8AC3E}">
        <p14:creationId xmlns:p14="http://schemas.microsoft.com/office/powerpoint/2010/main" val="106864867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C5BC6BB-C51B-2BEE-CF78-E2DAE5D5DD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Results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E0925E5-5A47-4D92-44E5-00F834CA7D2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altLang="zh-CN" dirty="0"/>
              <a:t>Working migration on </a:t>
            </a:r>
            <a:r>
              <a:rPr lang="en-US" altLang="zh-CN" dirty="0" err="1"/>
              <a:t>zCore</a:t>
            </a:r>
            <a:r>
              <a:rPr lang="en-US" altLang="zh-CN" dirty="0"/>
              <a:t> and </a:t>
            </a:r>
            <a:r>
              <a:rPr lang="en-US" altLang="zh-CN" dirty="0" err="1"/>
              <a:t>rCore</a:t>
            </a:r>
            <a:r>
              <a:rPr lang="en-US" altLang="zh-CN" dirty="0"/>
              <a:t>-Tutorial</a:t>
            </a:r>
          </a:p>
          <a:p>
            <a:pPr lvl="1"/>
            <a:r>
              <a:rPr lang="en-US" altLang="zh-CN" dirty="0"/>
              <a:t>With cargo doc style comments</a:t>
            </a:r>
          </a:p>
          <a:p>
            <a:r>
              <a:rPr lang="en-US" altLang="zh-CN" dirty="0"/>
              <a:t>Separated code and migration Tutorial/Examples</a:t>
            </a:r>
          </a:p>
          <a:p>
            <a:pPr lvl="1"/>
            <a:r>
              <a:rPr lang="en-US" altLang="zh-CN" dirty="0" err="1">
                <a:hlinkClick r:id="rId2"/>
              </a:rPr>
              <a:t>livingshade</a:t>
            </a:r>
            <a:r>
              <a:rPr lang="en-US" altLang="zh-CN" dirty="0">
                <a:hlinkClick r:id="rId2"/>
              </a:rPr>
              <a:t>/</a:t>
            </a:r>
            <a:r>
              <a:rPr lang="en-US" altLang="zh-CN" dirty="0" err="1">
                <a:hlinkClick r:id="rId2"/>
              </a:rPr>
              <a:t>rCore</a:t>
            </a:r>
            <a:r>
              <a:rPr lang="en-US" altLang="zh-CN" dirty="0">
                <a:hlinkClick r:id="rId2"/>
              </a:rPr>
              <a:t>-</a:t>
            </a:r>
            <a:r>
              <a:rPr lang="en-US" altLang="zh-CN" dirty="0" err="1">
                <a:hlinkClick r:id="rId2"/>
              </a:rPr>
              <a:t>eBPF</a:t>
            </a:r>
            <a:r>
              <a:rPr lang="en-US" altLang="zh-CN" dirty="0">
                <a:hlinkClick r:id="rId2"/>
              </a:rPr>
              <a:t>-enhancement (github.com)</a:t>
            </a:r>
            <a:endParaRPr lang="en-US" altLang="zh-CN" dirty="0"/>
          </a:p>
          <a:p>
            <a:pPr lvl="1"/>
            <a:r>
              <a:rPr lang="en-US" altLang="zh-CN" dirty="0">
                <a:hlinkClick r:id="rId3"/>
              </a:rPr>
              <a:t>portable </a:t>
            </a:r>
            <a:r>
              <a:rPr lang="en-US" altLang="zh-CN" dirty="0" err="1">
                <a:hlinkClick r:id="rId3"/>
              </a:rPr>
              <a:t>kprobe</a:t>
            </a:r>
            <a:r>
              <a:rPr lang="zh-CN" altLang="en-US" dirty="0">
                <a:hlinkClick r:id="rId3"/>
              </a:rPr>
              <a:t>实现 </a:t>
            </a:r>
            <a:r>
              <a:rPr lang="en-US" altLang="zh-CN" dirty="0">
                <a:hlinkClick r:id="rId3"/>
              </a:rPr>
              <a:t>- My Docs (cubele.github.io)</a:t>
            </a:r>
            <a:endParaRPr lang="en-US" altLang="zh-CN" dirty="0"/>
          </a:p>
          <a:p>
            <a:r>
              <a:rPr lang="en-US" altLang="zh-CN" dirty="0"/>
              <a:t>Problems discovered during migration</a:t>
            </a:r>
          </a:p>
          <a:p>
            <a:pPr lvl="1"/>
            <a:r>
              <a:rPr lang="en-US" altLang="zh-CN" dirty="0"/>
              <a:t>A “kernel object” that need dynamic memory allocation ties closely with the kernel design(locks, memory management, </a:t>
            </a:r>
            <a:r>
              <a:rPr lang="en-US" altLang="zh-CN" dirty="0" err="1"/>
              <a:t>lazy_static</a:t>
            </a:r>
            <a:r>
              <a:rPr lang="en-US" altLang="zh-CN" dirty="0"/>
              <a:t>…)</a:t>
            </a:r>
          </a:p>
          <a:p>
            <a:pPr lvl="1"/>
            <a:r>
              <a:rPr lang="en-US" altLang="zh-CN" dirty="0"/>
              <a:t>Although we made a “portable” version, it’s better to overhaul it and unify it with your kernel design e.g. </a:t>
            </a:r>
            <a:r>
              <a:rPr lang="en-US" altLang="zh-CN" dirty="0" err="1"/>
              <a:t>FrameTracker</a:t>
            </a:r>
            <a:r>
              <a:rPr lang="en-US" altLang="zh-CN" dirty="0"/>
              <a:t> in Tutorial</a:t>
            </a:r>
          </a:p>
          <a:p>
            <a:pPr lvl="1"/>
            <a:r>
              <a:rPr lang="en-US" altLang="zh-CN" dirty="0"/>
              <a:t>Modularize inside an OS but not universally across OSs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240823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EFC39E-2E52-E745-CDA1-5E70AD729D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Probing with symbols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6E950EA-2C76-838A-72CC-CF04B90BCCD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Program need to know where to insert probe</a:t>
            </a:r>
            <a:r>
              <a:rPr lang="zh-CN" altLang="en-US" dirty="0"/>
              <a:t> </a:t>
            </a:r>
            <a:r>
              <a:rPr lang="en-US" altLang="zh-CN" dirty="0"/>
              <a:t>via</a:t>
            </a:r>
            <a:r>
              <a:rPr lang="zh-CN" altLang="en-US" dirty="0"/>
              <a:t> </a:t>
            </a:r>
            <a:r>
              <a:rPr lang="en-US" altLang="zh-CN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symbol</a:t>
            </a:r>
            <a:r>
              <a:rPr lang="zh-CN" altLang="en-US" dirty="0"/>
              <a:t> </a:t>
            </a:r>
            <a:r>
              <a:rPr lang="en-US" altLang="zh-CN" dirty="0"/>
              <a:t>table</a:t>
            </a:r>
          </a:p>
          <a:p>
            <a:pPr lvl="1"/>
            <a:r>
              <a:rPr lang="en-US" altLang="zh-CN" dirty="0"/>
              <a:t>Linux: @/proc/kallsyms</a:t>
            </a:r>
          </a:p>
          <a:p>
            <a:pPr lvl="1"/>
            <a:r>
              <a:rPr lang="en-US" altLang="zh-CN" dirty="0" err="1"/>
              <a:t>rCore</a:t>
            </a:r>
            <a:r>
              <a:rPr lang="en-US" altLang="zh-CN" dirty="0"/>
              <a:t>: embedded in elf during compilation</a:t>
            </a:r>
          </a:p>
          <a:p>
            <a:r>
              <a:rPr lang="en-US" altLang="zh-CN" dirty="0"/>
              <a:t>Implement symbol table on </a:t>
            </a:r>
            <a:r>
              <a:rPr lang="en-US" altLang="zh-CN" dirty="0" err="1"/>
              <a:t>zCore</a:t>
            </a:r>
            <a:r>
              <a:rPr lang="en-US" altLang="zh-CN" dirty="0"/>
              <a:t> via file system</a:t>
            </a:r>
          </a:p>
          <a:p>
            <a:r>
              <a:rPr lang="en-US" altLang="zh-CN" dirty="0"/>
              <a:t>Also implemented backtrace and </a:t>
            </a:r>
            <a:r>
              <a:rPr lang="en-US" altLang="zh-CN" dirty="0" err="1"/>
              <a:t>debuginfo</a:t>
            </a:r>
            <a:r>
              <a:rPr lang="en-US" altLang="zh-CN" dirty="0"/>
              <a:t> parsing</a:t>
            </a:r>
          </a:p>
          <a:p>
            <a:r>
              <a:rPr lang="en-US" altLang="zh-CN" dirty="0"/>
              <a:t>Problem: symbol of async functions</a:t>
            </a:r>
          </a:p>
        </p:txBody>
      </p:sp>
    </p:spTree>
    <p:extLst>
      <p:ext uri="{BB962C8B-B14F-4D97-AF65-F5344CB8AC3E}">
        <p14:creationId xmlns:p14="http://schemas.microsoft.com/office/powerpoint/2010/main" val="32207288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793831E-1072-5183-4295-B74AEF6216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probing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7E3CB64-B7D5-0829-A18C-29E9C291D39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Async functions are split into parts</a:t>
            </a:r>
          </a:p>
          <a:p>
            <a:pPr lvl="1"/>
            <a:r>
              <a:rPr lang="en-US" altLang="zh-CN" dirty="0"/>
              <a:t>The function itself just returns the future</a:t>
            </a:r>
          </a:p>
          <a:p>
            <a:pPr lvl="1"/>
            <a:r>
              <a:rPr lang="en-US" altLang="zh-CN" dirty="0"/>
              <a:t>The closure does the work</a:t>
            </a:r>
          </a:p>
          <a:p>
            <a:r>
              <a:rPr lang="en-US" altLang="zh-CN" dirty="0"/>
              <a:t>These parts may be </a:t>
            </a:r>
            <a:r>
              <a:rPr lang="en-US" altLang="zh-CN" dirty="0" err="1"/>
              <a:t>inlined</a:t>
            </a:r>
            <a:r>
              <a:rPr lang="en-US" altLang="zh-CN" dirty="0"/>
              <a:t> (more likely than normal functions?)</a:t>
            </a:r>
          </a:p>
          <a:p>
            <a:pPr lvl="1"/>
            <a:r>
              <a:rPr lang="en-US" altLang="zh-CN" dirty="0"/>
              <a:t>Almost every async </a:t>
            </a:r>
            <a:r>
              <a:rPr lang="en-US" altLang="zh-CN" dirty="0" err="1"/>
              <a:t>syscall</a:t>
            </a:r>
            <a:r>
              <a:rPr lang="en-US" altLang="zh-CN" dirty="0"/>
              <a:t> in </a:t>
            </a:r>
            <a:r>
              <a:rPr lang="en-US" altLang="zh-CN" dirty="0" err="1"/>
              <a:t>zCore</a:t>
            </a:r>
            <a:r>
              <a:rPr lang="en-US" altLang="zh-CN" dirty="0"/>
              <a:t> is </a:t>
            </a:r>
            <a:r>
              <a:rPr lang="en-US" altLang="zh-CN" dirty="0" err="1"/>
              <a:t>inlined</a:t>
            </a:r>
            <a:r>
              <a:rPr lang="en-US" altLang="zh-CN" dirty="0"/>
              <a:t> in  the huge closure &lt;</a:t>
            </a:r>
            <a:r>
              <a:rPr lang="en-US" altLang="zh-CN" dirty="0" err="1"/>
              <a:t>linux_syscall</a:t>
            </a:r>
            <a:r>
              <a:rPr lang="en-US" altLang="zh-CN" dirty="0"/>
              <a:t>::</a:t>
            </a:r>
            <a:r>
              <a:rPr lang="en-US" altLang="zh-CN" dirty="0" err="1"/>
              <a:t>Syscall</a:t>
            </a:r>
            <a:r>
              <a:rPr lang="en-US" altLang="zh-CN" dirty="0"/>
              <a:t>&gt;::</a:t>
            </a:r>
            <a:r>
              <a:rPr lang="en-US" altLang="zh-CN" dirty="0" err="1"/>
              <a:t>syscall</a:t>
            </a:r>
            <a:r>
              <a:rPr lang="en-US" altLang="zh-CN" dirty="0"/>
              <a:t>::{closure#0}</a:t>
            </a:r>
          </a:p>
          <a:p>
            <a:pPr lvl="1"/>
            <a:r>
              <a:rPr lang="en-US" altLang="zh-CN" dirty="0"/>
              <a:t>No explicit symbol in symbol table</a:t>
            </a:r>
          </a:p>
          <a:p>
            <a:r>
              <a:rPr lang="en-US" altLang="zh-CN" dirty="0"/>
              <a:t>Solution: find the address in DWARF </a:t>
            </a:r>
            <a:r>
              <a:rPr lang="en-US" altLang="zh-CN" dirty="0" err="1"/>
              <a:t>debuginfo</a:t>
            </a:r>
            <a:r>
              <a:rPr lang="en-US" altLang="zh-CN" dirty="0"/>
              <a:t>, or line2addr</a:t>
            </a:r>
          </a:p>
          <a:p>
            <a:pPr lvl="1"/>
            <a:r>
              <a:rPr lang="en-US" altLang="zh-CN" dirty="0"/>
              <a:t>Same with </a:t>
            </a:r>
            <a:r>
              <a:rPr lang="en-US" altLang="zh-CN" dirty="0" err="1"/>
              <a:t>inlined</a:t>
            </a:r>
            <a:r>
              <a:rPr lang="en-US" altLang="zh-CN" dirty="0"/>
              <a:t> functions but with complex symbols</a:t>
            </a:r>
          </a:p>
        </p:txBody>
      </p:sp>
    </p:spTree>
    <p:extLst>
      <p:ext uri="{BB962C8B-B14F-4D97-AF65-F5344CB8AC3E}">
        <p14:creationId xmlns:p14="http://schemas.microsoft.com/office/powerpoint/2010/main" val="1145720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395F44-6A54-E5A6-1B5A-2D983C35C6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tracing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C3D3799-698E-D0E6-CCD3-C950811BA50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Can we dynamically trace async functions via </a:t>
            </a:r>
            <a:r>
              <a:rPr lang="en-US" altLang="zh-CN" dirty="0" err="1"/>
              <a:t>kprobes</a:t>
            </a:r>
            <a:r>
              <a:rPr lang="en-US" altLang="zh-CN" dirty="0"/>
              <a:t>?</a:t>
            </a:r>
          </a:p>
          <a:p>
            <a:r>
              <a:rPr lang="en-US" altLang="zh-CN" dirty="0"/>
              <a:t>Static </a:t>
            </a:r>
            <a:r>
              <a:rPr lang="en-US" altLang="zh-CN" dirty="0" err="1"/>
              <a:t>tracepoints</a:t>
            </a:r>
            <a:r>
              <a:rPr lang="en-US" altLang="zh-CN" dirty="0"/>
              <a:t>: </a:t>
            </a:r>
            <a:r>
              <a:rPr lang="en-US" altLang="zh-CN" dirty="0">
                <a:hlinkClick r:id="rId2"/>
              </a:rPr>
              <a:t>Announcing async-backtrace | </a:t>
            </a:r>
            <a:r>
              <a:rPr lang="en-US" altLang="zh-CN" dirty="0" err="1">
                <a:hlinkClick r:id="rId2"/>
              </a:rPr>
              <a:t>Tokio</a:t>
            </a:r>
            <a:r>
              <a:rPr lang="en-US" altLang="zh-CN" dirty="0">
                <a:hlinkClick r:id="rId2"/>
              </a:rPr>
              <a:t> - An asynchronous Rust runtime</a:t>
            </a:r>
            <a:endParaRPr lang="en-US" altLang="zh-CN" dirty="0"/>
          </a:p>
          <a:p>
            <a:pPr lvl="1"/>
            <a:r>
              <a:rPr lang="en-US" altLang="zh-CN" dirty="0"/>
              <a:t>Uses macro to insert static </a:t>
            </a:r>
            <a:r>
              <a:rPr lang="en-US" altLang="zh-CN" dirty="0" err="1"/>
              <a:t>tracepoints</a:t>
            </a:r>
            <a:r>
              <a:rPr lang="en-US" altLang="zh-CN" dirty="0"/>
              <a:t> while polling</a:t>
            </a:r>
          </a:p>
          <a:p>
            <a:pPr lvl="1"/>
            <a:r>
              <a:rPr lang="en-US" altLang="zh-CN" dirty="0"/>
              <a:t>Knows which futures are pending by logging during poll</a:t>
            </a:r>
          </a:p>
          <a:p>
            <a:pPr lvl="1"/>
            <a:r>
              <a:rPr lang="en-US" altLang="zh-CN" dirty="0"/>
              <a:t>Need to add macro to every child future for complete log</a:t>
            </a:r>
          </a:p>
          <a:p>
            <a:r>
              <a:rPr lang="en-US" altLang="zh-CN" dirty="0"/>
              <a:t>The best possible scenario: given a async function name, we can dynamically track its execution including its child futures</a:t>
            </a:r>
          </a:p>
        </p:txBody>
      </p:sp>
    </p:spTree>
    <p:extLst>
      <p:ext uri="{BB962C8B-B14F-4D97-AF65-F5344CB8AC3E}">
        <p14:creationId xmlns:p14="http://schemas.microsoft.com/office/powerpoint/2010/main" val="8804369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CEDF216-DCAE-16DE-F4C3-187C2586F6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tracing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5611F8D-B38E-96ED-BD3A-19890EB14E9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To achieve this via </a:t>
            </a:r>
            <a:r>
              <a:rPr lang="en-US" altLang="zh-CN" dirty="0" err="1"/>
              <a:t>kprobes</a:t>
            </a:r>
            <a:r>
              <a:rPr lang="en-US" altLang="zh-CN" dirty="0"/>
              <a:t>, we need to know the return value of all child poll functions without adding static </a:t>
            </a:r>
            <a:r>
              <a:rPr lang="en-US" altLang="zh-CN" dirty="0" err="1"/>
              <a:t>tracepoints</a:t>
            </a:r>
            <a:endParaRPr lang="en-US" altLang="zh-CN" dirty="0"/>
          </a:p>
          <a:p>
            <a:r>
              <a:rPr lang="en-US" altLang="zh-CN" dirty="0"/>
              <a:t>Problems:</a:t>
            </a:r>
          </a:p>
          <a:p>
            <a:pPr lvl="1"/>
            <a:r>
              <a:rPr lang="en-US" altLang="zh-CN" dirty="0"/>
              <a:t>Polls generated by .await are hard to find (requires manual search)</a:t>
            </a:r>
          </a:p>
          <a:p>
            <a:pPr lvl="1"/>
            <a:r>
              <a:rPr lang="en-US" altLang="zh-CN" dirty="0"/>
              <a:t>Can’t capture return value of </a:t>
            </a:r>
            <a:r>
              <a:rPr lang="en-US" altLang="zh-CN" dirty="0" err="1"/>
              <a:t>inlined</a:t>
            </a:r>
            <a:r>
              <a:rPr lang="en-US" altLang="zh-CN" dirty="0"/>
              <a:t> polls</a:t>
            </a:r>
          </a:p>
          <a:p>
            <a:pPr lvl="1"/>
            <a:r>
              <a:rPr lang="en-US" altLang="zh-CN" dirty="0"/>
              <a:t>Still need to probe every child future to obtain the full trace</a:t>
            </a:r>
          </a:p>
        </p:txBody>
      </p:sp>
    </p:spTree>
    <p:extLst>
      <p:ext uri="{BB962C8B-B14F-4D97-AF65-F5344CB8AC3E}">
        <p14:creationId xmlns:p14="http://schemas.microsoft.com/office/powerpoint/2010/main" val="70992144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C9DBF49-AC1E-8F5C-DAC1-14E128F110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tracing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A2F2355-E3C2-5D09-253A-51840AAB5B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Another idea is to find the future dependency tree and trace the closures in it</a:t>
            </a:r>
          </a:p>
          <a:p>
            <a:pPr lvl="1"/>
            <a:r>
              <a:rPr lang="en-US" altLang="zh-CN" dirty="0"/>
              <a:t>Possible due to compiler support of </a:t>
            </a:r>
            <a:r>
              <a:rPr lang="en-US" altLang="zh-CN" dirty="0" err="1"/>
              <a:t>debuginfo</a:t>
            </a:r>
            <a:endParaRPr lang="en-US" altLang="zh-CN" dirty="0"/>
          </a:p>
          <a:p>
            <a:pPr lvl="1"/>
            <a:r>
              <a:rPr lang="en-US" altLang="zh-CN" b="0" i="0" u="none" strike="noStrike" dirty="0">
                <a:effectLst/>
                <a:latin typeface="Roboto" panose="020B0604020202020204" pitchFamily="2" charset="0"/>
                <a:hlinkClick r:id="rId2"/>
              </a:rPr>
              <a:t>https://github.com/rust-lang/rust/pull/95011</a:t>
            </a:r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51BD5A64-34AA-269B-703A-B0BC3A803EC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50200" y="3481813"/>
            <a:ext cx="6311400" cy="28300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373771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C6D2637-AB07-5094-0F28-F34FB65D514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Async Probing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88AAFA38-C1FB-37AB-2FB2-A008DB60EFE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Problems:</a:t>
            </a:r>
          </a:p>
          <a:p>
            <a:pPr lvl="1"/>
            <a:r>
              <a:rPr lang="en-US" altLang="zh-CN" dirty="0"/>
              <a:t>Only works for compiler generated polls i.e. .await syntax, not for manually written polls e.g. join! select!</a:t>
            </a:r>
          </a:p>
          <a:p>
            <a:pPr lvl="1"/>
            <a:r>
              <a:rPr lang="en-US" altLang="zh-CN" dirty="0"/>
              <a:t>Can’t handle dynamic trait </a:t>
            </a:r>
            <a:r>
              <a:rPr lang="en-US" altLang="zh-CN" dirty="0" err="1"/>
              <a:t>awaitees</a:t>
            </a:r>
            <a:r>
              <a:rPr lang="en-US" altLang="zh-CN" dirty="0"/>
              <a:t> decided at runtime</a:t>
            </a:r>
          </a:p>
          <a:p>
            <a:pPr lvl="1"/>
            <a:r>
              <a:rPr lang="en-US" altLang="zh-CN" dirty="0"/>
              <a:t>Can’t know if the Future is finished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4115772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terial">
      <a:dk1>
        <a:sysClr val="windowText" lastClr="000000"/>
      </a:dk1>
      <a:lt1>
        <a:srgbClr val="E7E7E7"/>
      </a:lt1>
      <a:dk2>
        <a:srgbClr val="44546A"/>
      </a:dk2>
      <a:lt2>
        <a:srgbClr val="E7E6E6"/>
      </a:lt2>
      <a:accent1>
        <a:srgbClr val="BB86FC"/>
      </a:accent1>
      <a:accent2>
        <a:srgbClr val="121212"/>
      </a:accent2>
      <a:accent3>
        <a:srgbClr val="1E1E1E"/>
      </a:accent3>
      <a:accent4>
        <a:srgbClr val="616161"/>
      </a:accent4>
      <a:accent5>
        <a:srgbClr val="03DAC6"/>
      </a:accent5>
      <a:accent6>
        <a:srgbClr val="70AD47"/>
      </a:accent6>
      <a:hlink>
        <a:srgbClr val="0563C1"/>
      </a:hlink>
      <a:folHlink>
        <a:srgbClr val="954F72"/>
      </a:folHlink>
    </a:clrScheme>
    <a:fontScheme name="黑+Myriad">
      <a:majorFont>
        <a:latin typeface="Myriad Pro"/>
        <a:ea typeface="黑体"/>
        <a:cs typeface=""/>
      </a:majorFont>
      <a:minorFont>
        <a:latin typeface="Myriad Pro"/>
        <a:ea typeface="黑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1286</TotalTime>
  <Words>884</Words>
  <Application>Microsoft Office PowerPoint</Application>
  <PresentationFormat>宽屏</PresentationFormat>
  <Paragraphs>100</Paragraphs>
  <Slides>17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4" baseType="lpstr">
      <vt:lpstr>Roboto</vt:lpstr>
      <vt:lpstr>Songti TC</vt:lpstr>
      <vt:lpstr>Arial</vt:lpstr>
      <vt:lpstr>Myriad Pro</vt:lpstr>
      <vt:lpstr>等线</vt:lpstr>
      <vt:lpstr>Cascadia Code</vt:lpstr>
      <vt:lpstr>Office Theme</vt:lpstr>
      <vt:lpstr>PowerPoint 演示文稿</vt:lpstr>
      <vt:lpstr>kprobe migration</vt:lpstr>
      <vt:lpstr>Results</vt:lpstr>
      <vt:lpstr>Probing with symbols</vt:lpstr>
      <vt:lpstr>Async probing</vt:lpstr>
      <vt:lpstr>Async tracing</vt:lpstr>
      <vt:lpstr>Async tracing</vt:lpstr>
      <vt:lpstr>Async tracing</vt:lpstr>
      <vt:lpstr>Async Probing</vt:lpstr>
      <vt:lpstr>Example</vt:lpstr>
      <vt:lpstr>Example</vt:lpstr>
      <vt:lpstr>Async Probing</vt:lpstr>
      <vt:lpstr>Conclusion</vt:lpstr>
      <vt:lpstr>Conclusion</vt:lpstr>
      <vt:lpstr>Example</vt:lpstr>
      <vt:lpstr>Future work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Storage Basis FS</dc:title>
  <dc:creator>郭 昊</dc:creator>
  <cp:lastModifiedBy>shi shangfeng</cp:lastModifiedBy>
  <cp:revision>163</cp:revision>
  <dcterms:created xsi:type="dcterms:W3CDTF">2022-06-04T02:23:16Z</dcterms:created>
  <dcterms:modified xsi:type="dcterms:W3CDTF">2022-12-24T01:31:54Z</dcterms:modified>
</cp:coreProperties>
</file>

<file path=docProps/thumbnail.jpeg>
</file>